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1" r:id="rId3"/>
    <p:sldId id="262" r:id="rId4"/>
    <p:sldId id="269" r:id="rId5"/>
    <p:sldId id="263" r:id="rId6"/>
    <p:sldId id="268" r:id="rId7"/>
    <p:sldId id="264" r:id="rId8"/>
    <p:sldId id="265" r:id="rId9"/>
    <p:sldId id="271" r:id="rId10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3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0667" y="357378"/>
            <a:ext cx="8322665" cy="36182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6592" y="1218819"/>
            <a:ext cx="8110814" cy="256793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2">
            <a:extLst>
              <a:ext uri="{FF2B5EF4-FFF2-40B4-BE49-F238E27FC236}">
                <a16:creationId xmlns:a16="http://schemas.microsoft.com/office/drawing/2014/main" xmlns="" id="{8F2F636F-0ADF-4B0B-B521-3145D4177CB9}"/>
              </a:ext>
            </a:extLst>
          </p:cNvPr>
          <p:cNvSpPr/>
          <p:nvPr/>
        </p:nvSpPr>
        <p:spPr>
          <a:xfrm>
            <a:off x="3220468" y="2638096"/>
            <a:ext cx="2899146" cy="4055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r>
              <a:rPr lang="it-IT" sz="1700" b="1" dirty="0" smtClean="0">
                <a:solidFill>
                  <a:prstClr val="black"/>
                </a:solidFill>
                <a:latin typeface="Calibri Light" panose="020F0302020204030204"/>
                <a:ea typeface="Verdana" panose="020B0604030504040204" pitchFamily="34" charset="0"/>
                <a:cs typeface="Arial" panose="020B0604020202020204" pitchFamily="34" charset="0"/>
              </a:rPr>
              <a:t>ACCORDI PER L’INNOVAZIONE</a:t>
            </a:r>
            <a:endParaRPr lang="it-IT" sz="1700" b="1" dirty="0">
              <a:solidFill>
                <a:prstClr val="black"/>
              </a:solidFill>
              <a:latin typeface="Calibri Light" panose="020F0302020204030204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1"/>
          <p:cNvSpPr/>
          <p:nvPr/>
        </p:nvSpPr>
        <p:spPr>
          <a:xfrm>
            <a:off x="3087426" y="3339656"/>
            <a:ext cx="3165231" cy="7155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342900"/>
            <a:r>
              <a:rPr lang="it-IT" sz="1350" i="1" dirty="0">
                <a:solidFill>
                  <a:prstClr val="black"/>
                </a:solidFill>
                <a:latin typeface="Calibri Light" panose="020F0302020204030204"/>
                <a:ea typeface="Verdana" panose="020B0604030504040204" pitchFamily="34" charset="0"/>
              </a:rPr>
              <a:t>Strumento agevolativo per investimenti produttivi strategici ed innovativi di grandi dimensioni</a:t>
            </a:r>
          </a:p>
        </p:txBody>
      </p:sp>
      <p:sp>
        <p:nvSpPr>
          <p:cNvPr id="13" name="Rettangolo 4"/>
          <p:cNvSpPr/>
          <p:nvPr/>
        </p:nvSpPr>
        <p:spPr>
          <a:xfrm>
            <a:off x="2147223" y="3028335"/>
            <a:ext cx="488774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342900"/>
            <a:r>
              <a:rPr lang="it-IT" sz="1500" b="1" i="1" dirty="0">
                <a:solidFill>
                  <a:prstClr val="black"/>
                </a:solidFill>
                <a:latin typeface="Calibri Light" panose="020F0302020204030204"/>
              </a:rPr>
              <a:t>D.M. </a:t>
            </a:r>
            <a:r>
              <a:rPr lang="it-IT" sz="1500" b="1" i="1" dirty="0" smtClean="0">
                <a:solidFill>
                  <a:prstClr val="black"/>
                </a:solidFill>
                <a:latin typeface="Calibri Light" panose="020F0302020204030204"/>
              </a:rPr>
              <a:t>31 dicembre 2021 - </a:t>
            </a:r>
            <a:r>
              <a:rPr lang="it-IT" sz="1500" b="1" i="1" dirty="0">
                <a:solidFill>
                  <a:prstClr val="black"/>
                </a:solidFill>
                <a:latin typeface="Calibri Light" panose="020F0302020204030204"/>
              </a:rPr>
              <a:t>Ministero dello Sviluppo Economico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113961" y="2996754"/>
            <a:ext cx="311216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0"/>
            <a:ext cx="971550" cy="57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44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057400" y="2819400"/>
            <a:ext cx="6765798" cy="23731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5374" y="3561663"/>
            <a:ext cx="1573150" cy="7892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5372" y="1188122"/>
            <a:ext cx="8504555" cy="11279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09400"/>
              </a:lnSpc>
            </a:pPr>
            <a:r>
              <a:rPr sz="1400" spc="-10" dirty="0" smtClean="0">
                <a:latin typeface="+mj-lt"/>
                <a:cs typeface="Calibri"/>
              </a:rPr>
              <a:t>Con </a:t>
            </a:r>
            <a:r>
              <a:rPr sz="1400" spc="-12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l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lang="it-IT" sz="1400" spc="-120" dirty="0" smtClean="0">
                <a:latin typeface="+mj-lt"/>
                <a:cs typeface="Calibri"/>
              </a:rPr>
              <a:t>D.M. del </a:t>
            </a:r>
            <a:r>
              <a:rPr sz="1400" spc="-5" dirty="0" smtClean="0">
                <a:latin typeface="+mj-lt"/>
                <a:cs typeface="Calibri"/>
              </a:rPr>
              <a:t>3</a:t>
            </a:r>
            <a:r>
              <a:rPr sz="1400" spc="-10" dirty="0" smtClean="0">
                <a:latin typeface="+mj-lt"/>
                <a:cs typeface="Calibri"/>
              </a:rPr>
              <a:t>1 </a:t>
            </a:r>
            <a:r>
              <a:rPr sz="1400" spc="-130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d</a:t>
            </a:r>
            <a:r>
              <a:rPr sz="1400" spc="0" dirty="0" err="1" smtClean="0">
                <a:latin typeface="+mj-lt"/>
                <a:cs typeface="Calibri"/>
              </a:rPr>
              <a:t>i</a:t>
            </a:r>
            <a:r>
              <a:rPr sz="1400" spc="-10" dirty="0" err="1" smtClean="0">
                <a:latin typeface="+mj-lt"/>
                <a:cs typeface="Calibri"/>
              </a:rPr>
              <a:t>c</a:t>
            </a:r>
            <a:r>
              <a:rPr sz="1400" spc="-20" dirty="0" err="1" smtClean="0">
                <a:latin typeface="+mj-lt"/>
                <a:cs typeface="Calibri"/>
              </a:rPr>
              <a:t>e</a:t>
            </a:r>
            <a:r>
              <a:rPr sz="1400" spc="-15" dirty="0" err="1" smtClean="0">
                <a:latin typeface="+mj-lt"/>
                <a:cs typeface="Calibri"/>
              </a:rPr>
              <a:t>m</a:t>
            </a:r>
            <a:r>
              <a:rPr sz="1400" spc="-5" dirty="0" err="1" smtClean="0">
                <a:latin typeface="+mj-lt"/>
                <a:cs typeface="Calibri"/>
              </a:rPr>
              <a:t>b</a:t>
            </a:r>
            <a:r>
              <a:rPr sz="1400" spc="-3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10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2</a:t>
            </a:r>
            <a:r>
              <a:rPr sz="1400" spc="-15" dirty="0" smtClean="0">
                <a:latin typeface="+mj-lt"/>
                <a:cs typeface="Calibri"/>
              </a:rPr>
              <a:t>0</a:t>
            </a:r>
            <a:r>
              <a:rPr sz="1400" spc="-5" dirty="0" smtClean="0">
                <a:latin typeface="+mj-lt"/>
                <a:cs typeface="Calibri"/>
              </a:rPr>
              <a:t>2</a:t>
            </a:r>
            <a:r>
              <a:rPr sz="1400" spc="-10" dirty="0" smtClean="0">
                <a:latin typeface="+mj-lt"/>
                <a:cs typeface="Calibri"/>
              </a:rPr>
              <a:t>1 </a:t>
            </a:r>
            <a:r>
              <a:rPr sz="1400" spc="-114" dirty="0" smtClean="0">
                <a:latin typeface="+mj-lt"/>
                <a:cs typeface="Calibri"/>
              </a:rPr>
              <a:t> </a:t>
            </a:r>
            <a:r>
              <a:rPr sz="1400" spc="-5" dirty="0" err="1" smtClean="0">
                <a:latin typeface="+mj-lt"/>
                <a:cs typeface="Calibri"/>
              </a:rPr>
              <a:t>s</a:t>
            </a:r>
            <a:r>
              <a:rPr sz="1400" spc="-10" dirty="0" err="1" smtClean="0">
                <a:latin typeface="+mj-lt"/>
                <a:cs typeface="Calibri"/>
              </a:rPr>
              <a:t>ono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14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s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20" dirty="0" smtClean="0">
                <a:latin typeface="+mj-lt"/>
                <a:cs typeface="Calibri"/>
              </a:rPr>
              <a:t>at</a:t>
            </a:r>
            <a:r>
              <a:rPr sz="1400" spc="-10" dirty="0" smtClean="0">
                <a:latin typeface="+mj-lt"/>
                <a:cs typeface="Calibri"/>
              </a:rPr>
              <a:t>e </a:t>
            </a:r>
            <a:r>
              <a:rPr sz="1400" spc="-125" dirty="0" smtClean="0">
                <a:latin typeface="+mj-lt"/>
                <a:cs typeface="Calibri"/>
              </a:rPr>
              <a:t> </a:t>
            </a:r>
            <a:r>
              <a:rPr sz="1400" spc="-15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id</a:t>
            </a:r>
            <a:r>
              <a:rPr sz="1400" spc="-25" dirty="0" err="1" smtClean="0">
                <a:latin typeface="+mj-lt"/>
                <a:cs typeface="Calibri"/>
              </a:rPr>
              <a:t>e</a:t>
            </a:r>
            <a:r>
              <a:rPr sz="1400" spc="-10" dirty="0" err="1" smtClean="0">
                <a:latin typeface="+mj-lt"/>
                <a:cs typeface="Calibri"/>
              </a:rPr>
              <a:t>fini</a:t>
            </a:r>
            <a:r>
              <a:rPr sz="1400" spc="-20" dirty="0" err="1" smtClean="0">
                <a:latin typeface="+mj-lt"/>
                <a:cs typeface="Calibri"/>
              </a:rPr>
              <a:t>t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 </a:t>
            </a:r>
            <a:r>
              <a:rPr sz="1400" spc="-12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25" dirty="0" smtClean="0">
                <a:latin typeface="+mj-lt"/>
                <a:cs typeface="Calibri"/>
              </a:rPr>
              <a:t>r</a:t>
            </a:r>
            <a:r>
              <a:rPr sz="1400" spc="-5" dirty="0" smtClean="0">
                <a:latin typeface="+mj-lt"/>
                <a:cs typeface="Calibri"/>
              </a:rPr>
              <a:t>oc</a:t>
            </a:r>
            <a:r>
              <a:rPr sz="1400" spc="-10" dirty="0" smtClean="0">
                <a:latin typeface="+mj-lt"/>
                <a:cs typeface="Calibri"/>
              </a:rPr>
              <a:t>edu</a:t>
            </a:r>
            <a:r>
              <a:rPr sz="1400" spc="-3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e </a:t>
            </a:r>
            <a:r>
              <a:rPr sz="1400" spc="-114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5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r </a:t>
            </a:r>
            <a:r>
              <a:rPr sz="1400" spc="-114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a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spc="-25" dirty="0" err="1" smtClean="0">
                <a:latin typeface="+mj-lt"/>
                <a:cs typeface="Calibri"/>
              </a:rPr>
              <a:t>c</a:t>
            </a:r>
            <a:r>
              <a:rPr sz="1400" spc="-10" dirty="0" err="1" smtClean="0">
                <a:latin typeface="+mj-lt"/>
                <a:cs typeface="Calibri"/>
              </a:rPr>
              <a:t>on</a:t>
            </a:r>
            <a:r>
              <a:rPr sz="1400" spc="-5" dirty="0" err="1" smtClean="0">
                <a:latin typeface="+mj-lt"/>
                <a:cs typeface="Calibri"/>
              </a:rPr>
              <a:t>c</a:t>
            </a:r>
            <a:r>
              <a:rPr sz="1400" spc="-10" dirty="0" err="1" smtClean="0">
                <a:latin typeface="+mj-lt"/>
                <a:cs typeface="Calibri"/>
              </a:rPr>
              <a:t>essione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00" dirty="0" smtClean="0">
                <a:latin typeface="+mj-lt"/>
                <a:cs typeface="Calibri"/>
              </a:rPr>
              <a:t> </a:t>
            </a:r>
            <a:r>
              <a:rPr sz="1400" spc="-15" dirty="0" err="1" smtClean="0">
                <a:latin typeface="+mj-lt"/>
                <a:cs typeface="Calibri"/>
              </a:rPr>
              <a:t>e</a:t>
            </a:r>
            <a:r>
              <a:rPr sz="1400" spc="-10" dirty="0" err="1" smtClean="0">
                <a:latin typeface="+mj-lt"/>
                <a:cs typeface="Calibri"/>
              </a:rPr>
              <a:t>d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10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3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o</a:t>
            </a:r>
            <a:r>
              <a:rPr sz="1400" spc="-35" dirty="0" err="1" smtClean="0">
                <a:latin typeface="+mj-lt"/>
                <a:cs typeface="Calibri"/>
              </a:rPr>
              <a:t>g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-5" dirty="0" err="1" smtClean="0">
                <a:latin typeface="+mj-lt"/>
                <a:cs typeface="Calibri"/>
              </a:rPr>
              <a:t>z</a:t>
            </a:r>
            <a:r>
              <a:rPr sz="1400" spc="-10" dirty="0" err="1" smtClean="0">
                <a:latin typeface="+mj-lt"/>
                <a:cs typeface="Calibri"/>
              </a:rPr>
              <a:t>ione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2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d</a:t>
            </a:r>
            <a:r>
              <a:rPr sz="1400" spc="-10" dirty="0" smtClean="0">
                <a:latin typeface="+mj-lt"/>
                <a:cs typeface="Calibri"/>
              </a:rPr>
              <a:t>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 </a:t>
            </a:r>
            <a:r>
              <a:rPr sz="1400" spc="-10" dirty="0" err="1" smtClean="0">
                <a:latin typeface="+mj-lt"/>
                <a:cs typeface="Calibri"/>
              </a:rPr>
              <a:t>ag</a:t>
            </a:r>
            <a:r>
              <a:rPr sz="1400" spc="-25" dirty="0" err="1" smtClean="0">
                <a:latin typeface="+mj-lt"/>
                <a:cs typeface="Calibri"/>
              </a:rPr>
              <a:t>ev</a:t>
            </a:r>
            <a:r>
              <a:rPr sz="1400" spc="-10" dirty="0" err="1" smtClean="0">
                <a:latin typeface="+mj-lt"/>
                <a:cs typeface="Calibri"/>
              </a:rPr>
              <a:t>ol</a:t>
            </a:r>
            <a:r>
              <a:rPr sz="1400" spc="-5" dirty="0" err="1" smtClean="0">
                <a:latin typeface="+mj-lt"/>
                <a:cs typeface="Calibri"/>
              </a:rPr>
              <a:t>a</a:t>
            </a:r>
            <a:r>
              <a:rPr sz="1400" spc="-10" dirty="0" err="1" smtClean="0">
                <a:latin typeface="+mj-lt"/>
                <a:cs typeface="Calibri"/>
              </a:rPr>
              <a:t>zio</a:t>
            </a:r>
            <a:r>
              <a:rPr sz="1400" spc="-5" dirty="0" err="1" smtClean="0">
                <a:latin typeface="+mj-lt"/>
                <a:cs typeface="Calibri"/>
              </a:rPr>
              <a:t>ni</a:t>
            </a:r>
            <a:r>
              <a:rPr sz="1400" spc="-5" dirty="0" smtClean="0">
                <a:latin typeface="+mj-lt"/>
                <a:cs typeface="Calibri"/>
              </a:rPr>
              <a:t>,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p</a:t>
            </a:r>
            <a:r>
              <a:rPr sz="1400" spc="-40" dirty="0" err="1" smtClean="0">
                <a:latin typeface="+mj-lt"/>
                <a:cs typeface="Calibri"/>
              </a:rPr>
              <a:t>r</a:t>
            </a:r>
            <a:r>
              <a:rPr sz="1400" spc="-30" dirty="0" err="1" smtClean="0">
                <a:latin typeface="+mj-lt"/>
                <a:cs typeface="Calibri"/>
              </a:rPr>
              <a:t>e</a:t>
            </a:r>
            <a:r>
              <a:rPr sz="1400" spc="-10" dirty="0" err="1" smtClean="0">
                <a:latin typeface="+mj-lt"/>
                <a:cs typeface="Calibri"/>
              </a:rPr>
              <a:t>v</a:t>
            </a:r>
            <a:r>
              <a:rPr sz="1400" spc="5" dirty="0" err="1" smtClean="0">
                <a:latin typeface="+mj-lt"/>
                <a:cs typeface="Calibri"/>
              </a:rPr>
              <a:t>i</a:t>
            </a:r>
            <a:r>
              <a:rPr sz="1400" spc="-25" dirty="0" err="1" smtClean="0">
                <a:latin typeface="+mj-lt"/>
                <a:cs typeface="Calibri"/>
              </a:rPr>
              <a:t>s</a:t>
            </a:r>
            <a:r>
              <a:rPr sz="1400" spc="-20" dirty="0" err="1" smtClean="0">
                <a:latin typeface="+mj-lt"/>
                <a:cs typeface="Calibri"/>
              </a:rPr>
              <a:t>t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2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dal</a:t>
            </a:r>
            <a:r>
              <a:rPr sz="1400" spc="20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D</a:t>
            </a:r>
            <a:r>
              <a:rPr lang="it-IT" sz="1400" spc="-15" dirty="0" smtClean="0">
                <a:latin typeface="+mj-lt"/>
                <a:cs typeface="Calibri"/>
              </a:rPr>
              <a:t>.</a:t>
            </a:r>
            <a:r>
              <a:rPr sz="1400" spc="-15" dirty="0" smtClean="0">
                <a:latin typeface="+mj-lt"/>
                <a:cs typeface="Calibri"/>
              </a:rPr>
              <a:t>M</a:t>
            </a:r>
            <a:r>
              <a:rPr lang="it-IT" sz="1400" spc="-15" dirty="0" smtClean="0">
                <a:latin typeface="+mj-lt"/>
                <a:cs typeface="Calibri"/>
              </a:rPr>
              <a:t>.</a:t>
            </a:r>
            <a:r>
              <a:rPr sz="1400" spc="20" dirty="0" smtClean="0">
                <a:latin typeface="+mj-lt"/>
                <a:cs typeface="Calibri"/>
              </a:rPr>
              <a:t> </a:t>
            </a:r>
            <a:r>
              <a:rPr sz="1400" spc="-20" dirty="0" smtClean="0">
                <a:latin typeface="+mj-lt"/>
                <a:cs typeface="Calibri"/>
              </a:rPr>
              <a:t>2</a:t>
            </a:r>
            <a:r>
              <a:rPr sz="1400" spc="-10" dirty="0" smtClean="0">
                <a:latin typeface="+mj-lt"/>
                <a:cs typeface="Calibri"/>
              </a:rPr>
              <a:t>4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20" dirty="0" err="1" smtClean="0">
                <a:latin typeface="+mj-lt"/>
                <a:cs typeface="Calibri"/>
              </a:rPr>
              <a:t>m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5" dirty="0" err="1" smtClean="0">
                <a:latin typeface="+mj-lt"/>
                <a:cs typeface="Calibri"/>
              </a:rPr>
              <a:t>g</a:t>
            </a:r>
            <a:r>
              <a:rPr sz="1400" spc="-10" dirty="0" err="1" smtClean="0">
                <a:latin typeface="+mj-lt"/>
                <a:cs typeface="Calibri"/>
              </a:rPr>
              <a:t>g</a:t>
            </a:r>
            <a:r>
              <a:rPr sz="1400" spc="0" dirty="0" err="1" smtClean="0">
                <a:latin typeface="+mj-lt"/>
                <a:cs typeface="Calibri"/>
              </a:rPr>
              <a:t>i</a:t>
            </a:r>
            <a:r>
              <a:rPr sz="1400" spc="-10" dirty="0" err="1" smtClean="0">
                <a:latin typeface="+mj-lt"/>
                <a:cs typeface="Calibri"/>
              </a:rPr>
              <a:t>o</a:t>
            </a:r>
            <a:r>
              <a:rPr sz="1400" spc="20" dirty="0" smtClean="0">
                <a:latin typeface="+mj-lt"/>
                <a:cs typeface="Calibri"/>
              </a:rPr>
              <a:t> </a:t>
            </a:r>
            <a:r>
              <a:rPr sz="1400" spc="-20" dirty="0" smtClean="0">
                <a:latin typeface="+mj-lt"/>
                <a:cs typeface="Calibri"/>
              </a:rPr>
              <a:t>2</a:t>
            </a:r>
            <a:r>
              <a:rPr sz="1400" spc="-5" dirty="0" smtClean="0">
                <a:latin typeface="+mj-lt"/>
                <a:cs typeface="Calibri"/>
              </a:rPr>
              <a:t>0</a:t>
            </a:r>
            <a:r>
              <a:rPr sz="1400" spc="-20" dirty="0" smtClean="0">
                <a:latin typeface="+mj-lt"/>
                <a:cs typeface="Calibri"/>
              </a:rPr>
              <a:t>1</a:t>
            </a:r>
            <a:r>
              <a:rPr sz="1400" spc="-5" dirty="0" smtClean="0">
                <a:latin typeface="+mj-lt"/>
                <a:cs typeface="Calibri"/>
              </a:rPr>
              <a:t>7,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20" dirty="0" smtClean="0">
                <a:latin typeface="+mj-lt"/>
                <a:cs typeface="Calibri"/>
              </a:rPr>
              <a:t> </a:t>
            </a:r>
            <a:r>
              <a:rPr sz="1400" b="1" spc="-40" dirty="0" err="1" smtClean="0">
                <a:latin typeface="+mj-lt"/>
                <a:cs typeface="Calibri"/>
              </a:rPr>
              <a:t>f</a:t>
            </a:r>
            <a:r>
              <a:rPr sz="1400" b="1" spc="-35" dirty="0" err="1" smtClean="0">
                <a:latin typeface="+mj-lt"/>
                <a:cs typeface="Calibri"/>
              </a:rPr>
              <a:t>a</a:t>
            </a:r>
            <a:r>
              <a:rPr sz="1400" b="1" spc="-25" dirty="0" err="1" smtClean="0">
                <a:latin typeface="+mj-lt"/>
                <a:cs typeface="Calibri"/>
              </a:rPr>
              <a:t>v</a:t>
            </a:r>
            <a:r>
              <a:rPr sz="1400" b="1" spc="-10" dirty="0" err="1" smtClean="0">
                <a:latin typeface="+mj-lt"/>
                <a:cs typeface="Calibri"/>
              </a:rPr>
              <a:t>o</a:t>
            </a:r>
            <a:r>
              <a:rPr sz="1400" b="1" spc="-35" dirty="0" err="1" smtClean="0">
                <a:latin typeface="+mj-lt"/>
                <a:cs typeface="Calibri"/>
              </a:rPr>
              <a:t>r</a:t>
            </a:r>
            <a:r>
              <a:rPr sz="1400" b="1" spc="-10" dirty="0" err="1" smtClean="0">
                <a:latin typeface="+mj-lt"/>
                <a:cs typeface="Calibri"/>
              </a:rPr>
              <a:t>e</a:t>
            </a:r>
            <a:r>
              <a:rPr sz="1400" b="1" spc="30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di</a:t>
            </a:r>
            <a:r>
              <a:rPr sz="1400" b="1" spc="25" dirty="0" smtClean="0">
                <a:latin typeface="+mj-lt"/>
                <a:cs typeface="Calibri"/>
              </a:rPr>
              <a:t> </a:t>
            </a:r>
            <a:r>
              <a:rPr sz="1400" b="1" spc="-10" dirty="0" err="1" smtClean="0">
                <a:latin typeface="+mj-lt"/>
                <a:cs typeface="Calibri"/>
              </a:rPr>
              <a:t>p</a:t>
            </a:r>
            <a:r>
              <a:rPr sz="1400" b="1" spc="-40" dirty="0" err="1" smtClean="0">
                <a:latin typeface="+mj-lt"/>
                <a:cs typeface="Calibri"/>
              </a:rPr>
              <a:t>r</a:t>
            </a:r>
            <a:r>
              <a:rPr sz="1400" b="1" spc="-10" dirty="0" err="1" smtClean="0">
                <a:latin typeface="+mj-lt"/>
                <a:cs typeface="Calibri"/>
              </a:rPr>
              <a:t>o</a:t>
            </a:r>
            <a:r>
              <a:rPr sz="1400" b="1" spc="-25" dirty="0" err="1" smtClean="0">
                <a:latin typeface="+mj-lt"/>
                <a:cs typeface="Calibri"/>
              </a:rPr>
              <a:t>g</a:t>
            </a:r>
            <a:r>
              <a:rPr sz="1400" b="1" spc="-30" dirty="0" err="1" smtClean="0">
                <a:latin typeface="+mj-lt"/>
                <a:cs typeface="Calibri"/>
              </a:rPr>
              <a:t>et</a:t>
            </a:r>
            <a:r>
              <a:rPr sz="1400" b="1" spc="-5" dirty="0" err="1" smtClean="0">
                <a:latin typeface="+mj-lt"/>
                <a:cs typeface="Calibri"/>
              </a:rPr>
              <a:t>ti</a:t>
            </a:r>
            <a:r>
              <a:rPr sz="1400" b="1" spc="30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0" dirty="0" smtClean="0">
                <a:latin typeface="+mj-lt"/>
                <a:cs typeface="Calibri"/>
              </a:rPr>
              <a:t>i</a:t>
            </a:r>
            <a:r>
              <a:rPr sz="1400" b="1" spc="25" dirty="0" smtClean="0">
                <a:latin typeface="+mj-lt"/>
                <a:cs typeface="Calibri"/>
              </a:rPr>
              <a:t> </a:t>
            </a:r>
            <a:r>
              <a:rPr sz="1400" b="1" spc="-20" dirty="0" err="1" smtClean="0">
                <a:latin typeface="+mj-lt"/>
                <a:cs typeface="Calibri"/>
              </a:rPr>
              <a:t>r</a:t>
            </a:r>
            <a:r>
              <a:rPr sz="1400" b="1" spc="-10" dirty="0" err="1" smtClean="0">
                <a:latin typeface="+mj-lt"/>
                <a:cs typeface="Calibri"/>
              </a:rPr>
              <a:t>ice</a:t>
            </a:r>
            <a:r>
              <a:rPr sz="1400" b="1" spc="-30" dirty="0" err="1" smtClean="0">
                <a:latin typeface="+mj-lt"/>
                <a:cs typeface="Calibri"/>
              </a:rPr>
              <a:t>rc</a:t>
            </a:r>
            <a:r>
              <a:rPr sz="1400" b="1" spc="-10" dirty="0" err="1" smtClean="0">
                <a:latin typeface="+mj-lt"/>
                <a:cs typeface="Calibri"/>
              </a:rPr>
              <a:t>a</a:t>
            </a:r>
            <a:r>
              <a:rPr sz="1400" b="1" spc="2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e</a:t>
            </a:r>
            <a:r>
              <a:rPr sz="1400" b="1" spc="15" dirty="0" smtClean="0">
                <a:latin typeface="+mj-lt"/>
                <a:cs typeface="Calibri"/>
              </a:rPr>
              <a:t> </a:t>
            </a:r>
            <a:r>
              <a:rPr sz="1400" b="1" spc="-40" dirty="0" err="1" smtClean="0">
                <a:latin typeface="+mj-lt"/>
                <a:cs typeface="Calibri"/>
              </a:rPr>
              <a:t>s</a:t>
            </a:r>
            <a:r>
              <a:rPr sz="1400" b="1" spc="-10" dirty="0" err="1" smtClean="0">
                <a:latin typeface="+mj-lt"/>
                <a:cs typeface="Calibri"/>
              </a:rPr>
              <a:t>vi</a:t>
            </a:r>
            <a:r>
              <a:rPr sz="1400" b="1" spc="0" dirty="0" err="1" smtClean="0">
                <a:latin typeface="+mj-lt"/>
                <a:cs typeface="Calibri"/>
              </a:rPr>
              <a:t>l</a:t>
            </a:r>
            <a:r>
              <a:rPr sz="1400" b="1" spc="-10" dirty="0" err="1" smtClean="0">
                <a:latin typeface="+mj-lt"/>
                <a:cs typeface="Calibri"/>
              </a:rPr>
              <a:t>upp</a:t>
            </a:r>
            <a:r>
              <a:rPr sz="1400" b="1" spc="-40" dirty="0" err="1" smtClean="0">
                <a:latin typeface="+mj-lt"/>
                <a:cs typeface="Calibri"/>
              </a:rPr>
              <a:t>o</a:t>
            </a:r>
            <a:r>
              <a:rPr sz="1400" b="1" spc="-5" dirty="0" smtClean="0">
                <a:latin typeface="+mj-lt"/>
                <a:cs typeface="Calibri"/>
              </a:rPr>
              <a:t>,</a:t>
            </a:r>
            <a:r>
              <a:rPr sz="1400" b="1" spc="20" dirty="0" smtClean="0">
                <a:latin typeface="+mj-lt"/>
                <a:cs typeface="Calibri"/>
              </a:rPr>
              <a:t> </a:t>
            </a:r>
            <a:r>
              <a:rPr sz="1400" spc="-30" dirty="0" err="1" smtClean="0">
                <a:latin typeface="+mj-lt"/>
                <a:cs typeface="Calibri"/>
              </a:rPr>
              <a:t>c</a:t>
            </a:r>
            <a:r>
              <a:rPr sz="1400" spc="-10" dirty="0" err="1" smtClean="0">
                <a:latin typeface="+mj-lt"/>
                <a:cs typeface="Calibri"/>
              </a:rPr>
              <a:t>o</a:t>
            </a:r>
            <a:r>
              <a:rPr sz="1400" spc="-5" dirty="0" err="1" smtClean="0">
                <a:latin typeface="+mj-lt"/>
                <a:cs typeface="Calibri"/>
              </a:rPr>
              <a:t>e</a:t>
            </a:r>
            <a:r>
              <a:rPr sz="1400" spc="-3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25" dirty="0" err="1" smtClean="0">
                <a:latin typeface="+mj-lt"/>
                <a:cs typeface="Calibri"/>
              </a:rPr>
              <a:t>n</a:t>
            </a:r>
            <a:r>
              <a:rPr sz="1400" spc="-5" dirty="0" err="1" smtClean="0">
                <a:latin typeface="+mj-lt"/>
                <a:cs typeface="Calibri"/>
              </a:rPr>
              <a:t>ti</a:t>
            </a:r>
            <a:r>
              <a:rPr sz="1400" spc="30" dirty="0" smtClean="0">
                <a:latin typeface="+mj-lt"/>
                <a:cs typeface="Calibri"/>
              </a:rPr>
              <a:t> </a:t>
            </a:r>
            <a:r>
              <a:rPr sz="1400" spc="-30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on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le 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-40" dirty="0" err="1" smtClean="0">
                <a:latin typeface="+mj-lt"/>
                <a:cs typeface="Calibri"/>
              </a:rPr>
              <a:t>r</a:t>
            </a:r>
            <a:r>
              <a:rPr sz="1400" spc="0" dirty="0" err="1" smtClean="0">
                <a:latin typeface="+mj-lt"/>
                <a:cs typeface="Calibri"/>
              </a:rPr>
              <a:t>e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6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</a:t>
            </a:r>
            <a:r>
              <a:rPr sz="1400" spc="70" dirty="0" smtClean="0">
                <a:latin typeface="+mj-lt"/>
                <a:cs typeface="Calibri"/>
              </a:rPr>
              <a:t> </a:t>
            </a:r>
            <a:r>
              <a:rPr sz="1400" spc="-15" dirty="0" err="1" smtClean="0">
                <a:latin typeface="+mj-lt"/>
                <a:cs typeface="Calibri"/>
              </a:rPr>
              <a:t>i</a:t>
            </a:r>
            <a:r>
              <a:rPr sz="1400" spc="-25" dirty="0" err="1" smtClean="0">
                <a:latin typeface="+mj-lt"/>
                <a:cs typeface="Calibri"/>
              </a:rPr>
              <a:t>n</a:t>
            </a:r>
            <a:r>
              <a:rPr sz="1400" spc="-20" dirty="0" err="1" smtClean="0">
                <a:latin typeface="+mj-lt"/>
                <a:cs typeface="Calibri"/>
              </a:rPr>
              <a:t>t</a:t>
            </a:r>
            <a:r>
              <a:rPr sz="1400" spc="-10" dirty="0" err="1" smtClean="0">
                <a:latin typeface="+mj-lt"/>
                <a:cs typeface="Calibri"/>
              </a:rPr>
              <a:t>er</a:t>
            </a:r>
            <a:r>
              <a:rPr sz="1400" spc="-20" dirty="0" err="1" smtClean="0">
                <a:latin typeface="+mj-lt"/>
                <a:cs typeface="Calibri"/>
              </a:rPr>
              <a:t>v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25" dirty="0" err="1" smtClean="0">
                <a:latin typeface="+mj-lt"/>
                <a:cs typeface="Calibri"/>
              </a:rPr>
              <a:t>n</a:t>
            </a:r>
            <a:r>
              <a:rPr sz="1400" spc="-20" dirty="0" err="1" smtClean="0">
                <a:latin typeface="+mj-lt"/>
                <a:cs typeface="Calibri"/>
              </a:rPr>
              <a:t>t</a:t>
            </a:r>
            <a:r>
              <a:rPr sz="1400" spc="-10" dirty="0" err="1" smtClean="0">
                <a:latin typeface="+mj-lt"/>
                <a:cs typeface="Calibri"/>
              </a:rPr>
              <a:t>o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75" dirty="0" smtClean="0">
                <a:latin typeface="+mj-lt"/>
                <a:cs typeface="Calibri"/>
              </a:rPr>
              <a:t> </a:t>
            </a:r>
            <a:r>
              <a:rPr sz="1400" spc="-15" dirty="0" err="1" smtClean="0">
                <a:latin typeface="+mj-lt"/>
                <a:cs typeface="Calibri"/>
              </a:rPr>
              <a:t>r</a:t>
            </a:r>
            <a:r>
              <a:rPr sz="1400" spc="-5" dirty="0" err="1" smtClean="0">
                <a:latin typeface="+mj-lt"/>
                <a:cs typeface="Calibri"/>
              </a:rPr>
              <a:t>i</a:t>
            </a:r>
            <a:r>
              <a:rPr sz="1400" spc="-25" dirty="0" err="1" smtClean="0">
                <a:latin typeface="+mj-lt"/>
                <a:cs typeface="Calibri"/>
              </a:rPr>
              <a:t>c</a:t>
            </a:r>
            <a:r>
              <a:rPr sz="1400" spc="-10" dirty="0" err="1" smtClean="0">
                <a:latin typeface="+mj-lt"/>
                <a:cs typeface="Calibri"/>
              </a:rPr>
              <a:t>onducibi</a:t>
            </a:r>
            <a:r>
              <a:rPr sz="1400" spc="-15" dirty="0" err="1" smtClean="0">
                <a:latin typeface="+mj-lt"/>
                <a:cs typeface="Calibri"/>
              </a:rPr>
              <a:t>l</a:t>
            </a:r>
            <a:r>
              <a:rPr sz="1400" spc="-5" dirty="0" err="1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6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al </a:t>
            </a:r>
            <a:r>
              <a:rPr sz="1400" spc="5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se</a:t>
            </a:r>
            <a:r>
              <a:rPr sz="1400" spc="-20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ondo </a:t>
            </a:r>
            <a:r>
              <a:rPr sz="1400" spc="70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P</a:t>
            </a:r>
            <a:r>
              <a:rPr sz="1400" spc="0" dirty="0" err="1" smtClean="0">
                <a:latin typeface="+mj-lt"/>
                <a:cs typeface="Calibri"/>
              </a:rPr>
              <a:t>i</a:t>
            </a:r>
            <a:r>
              <a:rPr sz="1400" spc="-5" dirty="0" err="1" smtClean="0">
                <a:latin typeface="+mj-lt"/>
                <a:cs typeface="Calibri"/>
              </a:rPr>
              <a:t>l</a:t>
            </a:r>
            <a:r>
              <a:rPr sz="1400" spc="-20" dirty="0" err="1" smtClean="0">
                <a:latin typeface="+mj-lt"/>
                <a:cs typeface="Calibri"/>
              </a:rPr>
              <a:t>a</a:t>
            </a:r>
            <a:r>
              <a:rPr sz="1400" spc="-25" dirty="0" err="1" smtClean="0">
                <a:latin typeface="+mj-lt"/>
                <a:cs typeface="Calibri"/>
              </a:rPr>
              <a:t>s</a:t>
            </a:r>
            <a:r>
              <a:rPr sz="1400" spc="-10" dirty="0" err="1" smtClean="0">
                <a:latin typeface="+mj-lt"/>
                <a:cs typeface="Calibri"/>
              </a:rPr>
              <a:t>t</a:t>
            </a:r>
            <a:r>
              <a:rPr sz="1400" spc="-4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o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7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del </a:t>
            </a:r>
            <a:r>
              <a:rPr sz="1400" spc="70" dirty="0" smtClean="0">
                <a:latin typeface="+mj-lt"/>
                <a:cs typeface="Calibri"/>
              </a:rPr>
              <a:t> </a:t>
            </a:r>
            <a:r>
              <a:rPr sz="1400" i="1" spc="-10" dirty="0" err="1" smtClean="0">
                <a:latin typeface="+mj-lt"/>
                <a:cs typeface="Calibri"/>
              </a:rPr>
              <a:t>P</a:t>
            </a:r>
            <a:r>
              <a:rPr sz="1400" i="1" spc="-5" dirty="0" err="1" smtClean="0">
                <a:latin typeface="+mj-lt"/>
                <a:cs typeface="Calibri"/>
              </a:rPr>
              <a:t>r</a:t>
            </a:r>
            <a:r>
              <a:rPr sz="1400" i="1" spc="-10" dirty="0" err="1" smtClean="0">
                <a:latin typeface="+mj-lt"/>
                <a:cs typeface="Calibri"/>
              </a:rPr>
              <a:t>o</a:t>
            </a:r>
            <a:r>
              <a:rPr sz="1400" i="1" spc="-20" dirty="0" err="1" smtClean="0">
                <a:latin typeface="+mj-lt"/>
                <a:cs typeface="Calibri"/>
              </a:rPr>
              <a:t>g</a:t>
            </a:r>
            <a:r>
              <a:rPr sz="1400" i="1" spc="-10" dirty="0" err="1" smtClean="0">
                <a:latin typeface="+mj-lt"/>
                <a:cs typeface="Calibri"/>
              </a:rPr>
              <a:t>ram</a:t>
            </a:r>
            <a:r>
              <a:rPr sz="1400" i="1" spc="-15" dirty="0" err="1" smtClean="0">
                <a:latin typeface="+mj-lt"/>
                <a:cs typeface="Calibri"/>
              </a:rPr>
              <a:t>ma</a:t>
            </a:r>
            <a:r>
              <a:rPr sz="1400" i="1" spc="-15" dirty="0" smtClean="0">
                <a:latin typeface="+mj-lt"/>
                <a:cs typeface="Calibri"/>
              </a:rPr>
              <a:t> </a:t>
            </a:r>
            <a:r>
              <a:rPr sz="1400" i="1" spc="65" dirty="0" smtClean="0">
                <a:latin typeface="+mj-lt"/>
                <a:cs typeface="Calibri"/>
              </a:rPr>
              <a:t> </a:t>
            </a:r>
            <a:r>
              <a:rPr sz="1400" i="1" spc="-10" dirty="0" smtClean="0">
                <a:latin typeface="+mj-lt"/>
                <a:cs typeface="Calibri"/>
              </a:rPr>
              <a:t>“</a:t>
            </a:r>
            <a:r>
              <a:rPr sz="1400" i="1" spc="-10" dirty="0" err="1" smtClean="0">
                <a:latin typeface="+mj-lt"/>
                <a:cs typeface="Calibri"/>
              </a:rPr>
              <a:t>Or</a:t>
            </a:r>
            <a:r>
              <a:rPr sz="1400" i="1" spc="0" dirty="0" err="1" smtClean="0">
                <a:latin typeface="+mj-lt"/>
                <a:cs typeface="Calibri"/>
              </a:rPr>
              <a:t>i</a:t>
            </a:r>
            <a:r>
              <a:rPr sz="1400" i="1" spc="-10" dirty="0" err="1" smtClean="0">
                <a:latin typeface="+mj-lt"/>
                <a:cs typeface="Calibri"/>
              </a:rPr>
              <a:t>z</a:t>
            </a:r>
            <a:r>
              <a:rPr sz="1400" i="1" spc="-30" dirty="0" err="1" smtClean="0">
                <a:latin typeface="+mj-lt"/>
                <a:cs typeface="Calibri"/>
              </a:rPr>
              <a:t>z</a:t>
            </a:r>
            <a:r>
              <a:rPr sz="1400" i="1" spc="-10" dirty="0" err="1" smtClean="0">
                <a:latin typeface="+mj-lt"/>
                <a:cs typeface="Calibri"/>
              </a:rPr>
              <a:t>o</a:t>
            </a:r>
            <a:r>
              <a:rPr sz="1400" i="1" spc="-30" dirty="0" err="1" smtClean="0">
                <a:latin typeface="+mj-lt"/>
                <a:cs typeface="Calibri"/>
              </a:rPr>
              <a:t>n</a:t>
            </a:r>
            <a:r>
              <a:rPr sz="1400" i="1" spc="-20" dirty="0" err="1" smtClean="0">
                <a:latin typeface="+mj-lt"/>
                <a:cs typeface="Calibri"/>
              </a:rPr>
              <a:t>t</a:t>
            </a:r>
            <a:r>
              <a:rPr sz="1400" i="1" spc="-10" dirty="0" err="1" smtClean="0">
                <a:latin typeface="+mj-lt"/>
                <a:cs typeface="Calibri"/>
              </a:rPr>
              <a:t>e</a:t>
            </a:r>
            <a:r>
              <a:rPr sz="1400" i="1" spc="-10" dirty="0" smtClean="0">
                <a:latin typeface="+mj-lt"/>
                <a:cs typeface="Calibri"/>
              </a:rPr>
              <a:t> </a:t>
            </a:r>
            <a:r>
              <a:rPr sz="1400" i="1" spc="80" dirty="0" smtClean="0">
                <a:latin typeface="+mj-lt"/>
                <a:cs typeface="Calibri"/>
              </a:rPr>
              <a:t> </a:t>
            </a:r>
            <a:r>
              <a:rPr sz="1400" i="1" spc="-25" dirty="0" smtClean="0">
                <a:latin typeface="+mj-lt"/>
                <a:cs typeface="Calibri"/>
              </a:rPr>
              <a:t>E</a:t>
            </a:r>
            <a:r>
              <a:rPr sz="1400" i="1" spc="-10" dirty="0" smtClean="0">
                <a:latin typeface="+mj-lt"/>
                <a:cs typeface="Calibri"/>
              </a:rPr>
              <a:t>u</a:t>
            </a:r>
            <a:r>
              <a:rPr sz="1400" i="1" spc="0" dirty="0" smtClean="0">
                <a:latin typeface="+mj-lt"/>
                <a:cs typeface="Calibri"/>
              </a:rPr>
              <a:t>r</a:t>
            </a:r>
            <a:r>
              <a:rPr sz="1400" i="1" spc="-10" dirty="0" smtClean="0">
                <a:latin typeface="+mj-lt"/>
                <a:cs typeface="Calibri"/>
              </a:rPr>
              <a:t>opa</a:t>
            </a:r>
            <a:r>
              <a:rPr sz="1400" i="1" spc="-155" dirty="0" smtClean="0">
                <a:latin typeface="+mj-lt"/>
                <a:cs typeface="Calibri"/>
              </a:rPr>
              <a:t>”</a:t>
            </a:r>
            <a:r>
              <a:rPr sz="1400" i="1" spc="-5" dirty="0" smtClean="0">
                <a:latin typeface="+mj-lt"/>
                <a:cs typeface="Calibri"/>
              </a:rPr>
              <a:t>, </a:t>
            </a:r>
            <a:r>
              <a:rPr sz="1400" i="1" spc="70" dirty="0" smtClean="0">
                <a:latin typeface="+mj-lt"/>
                <a:cs typeface="Calibri"/>
              </a:rPr>
              <a:t> </a:t>
            </a:r>
            <a:r>
              <a:rPr sz="1400" spc="-3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ea</a:t>
            </a:r>
            <a:r>
              <a:rPr sz="1400" spc="0" dirty="0" err="1" smtClean="0">
                <a:latin typeface="+mj-lt"/>
                <a:cs typeface="Calibri"/>
              </a:rPr>
              <a:t>l</a:t>
            </a:r>
            <a:r>
              <a:rPr sz="1400" spc="-5" dirty="0" err="1" smtClean="0">
                <a:latin typeface="+mj-lt"/>
                <a:cs typeface="Calibri"/>
              </a:rPr>
              <a:t>iz</a:t>
            </a:r>
            <a:r>
              <a:rPr sz="1400" spc="-45" dirty="0" err="1" smtClean="0">
                <a:latin typeface="+mj-lt"/>
                <a:cs typeface="Calibri"/>
              </a:rPr>
              <a:t>z</a:t>
            </a:r>
            <a:r>
              <a:rPr sz="1400" spc="-20" dirty="0" err="1" smtClean="0">
                <a:latin typeface="+mj-lt"/>
                <a:cs typeface="Calibri"/>
              </a:rPr>
              <a:t>at</a:t>
            </a:r>
            <a:r>
              <a:rPr sz="1400" spc="-5" dirty="0" err="1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ne</a:t>
            </a:r>
            <a:r>
              <a:rPr sz="1400" spc="0" dirty="0" err="1" smtClean="0">
                <a:latin typeface="+mj-lt"/>
                <a:cs typeface="Calibri"/>
              </a:rPr>
              <a:t>ll</a:t>
            </a:r>
            <a:r>
              <a:rPr sz="1400" spc="-130" dirty="0" err="1" smtClean="0">
                <a:latin typeface="+mj-lt"/>
                <a:cs typeface="Calibri"/>
              </a:rPr>
              <a:t>’</a:t>
            </a:r>
            <a:r>
              <a:rPr sz="1400" spc="-15" dirty="0" err="1" smtClean="0">
                <a:latin typeface="+mj-lt"/>
                <a:cs typeface="Calibri"/>
              </a:rPr>
              <a:t>am</a:t>
            </a:r>
            <a:r>
              <a:rPr sz="1400" spc="-20" dirty="0" err="1" smtClean="0">
                <a:latin typeface="+mj-lt"/>
                <a:cs typeface="Calibri"/>
              </a:rPr>
              <a:t>b</a:t>
            </a:r>
            <a:r>
              <a:rPr sz="1400" spc="0" dirty="0" err="1" smtClean="0">
                <a:latin typeface="+mj-lt"/>
                <a:cs typeface="Calibri"/>
              </a:rPr>
              <a:t>i</a:t>
            </a:r>
            <a:r>
              <a:rPr sz="1400" spc="-10" dirty="0" err="1" smtClean="0">
                <a:latin typeface="+mj-lt"/>
                <a:cs typeface="Calibri"/>
              </a:rPr>
              <a:t>to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6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</a:t>
            </a:r>
            <a:r>
              <a:rPr sz="1400" spc="-145" dirty="0" smtClean="0">
                <a:latin typeface="+mj-lt"/>
                <a:cs typeface="Calibri"/>
              </a:rPr>
              <a:t> </a:t>
            </a:r>
            <a:r>
              <a:rPr sz="1400" b="1" u="sng" spc="-10" dirty="0" err="1" smtClean="0">
                <a:latin typeface="+mj-lt"/>
                <a:cs typeface="Calibri"/>
              </a:rPr>
              <a:t>Acco</a:t>
            </a:r>
            <a:r>
              <a:rPr sz="1400" b="1" u="sng" spc="-30" dirty="0" err="1" smtClean="0">
                <a:latin typeface="+mj-lt"/>
                <a:cs typeface="Calibri"/>
              </a:rPr>
              <a:t>r</a:t>
            </a:r>
            <a:r>
              <a:rPr sz="1400" b="1" u="sng" spc="-15" dirty="0" err="1" smtClean="0">
                <a:latin typeface="+mj-lt"/>
                <a:cs typeface="Calibri"/>
              </a:rPr>
              <a:t>d</a:t>
            </a:r>
            <a:r>
              <a:rPr sz="1400" b="1" u="sng" spc="-5" dirty="0" err="1" smtClean="0">
                <a:latin typeface="+mj-lt"/>
                <a:cs typeface="Calibri"/>
              </a:rPr>
              <a:t>i</a:t>
            </a:r>
            <a:r>
              <a:rPr sz="1400" b="1" u="sng" spc="-5" dirty="0" smtClean="0">
                <a:latin typeface="+mj-lt"/>
                <a:cs typeface="Calibri"/>
              </a:rPr>
              <a:t> </a:t>
            </a:r>
            <a:r>
              <a:rPr sz="1400" b="1" u="sng" spc="-135" dirty="0" smtClean="0">
                <a:latin typeface="+mj-lt"/>
                <a:cs typeface="Calibri"/>
              </a:rPr>
              <a:t> </a:t>
            </a:r>
            <a:r>
              <a:rPr sz="1400" u="sng" spc="-25" dirty="0" err="1" smtClean="0">
                <a:latin typeface="+mj-lt"/>
                <a:cs typeface="Calibri"/>
              </a:rPr>
              <a:t>s</a:t>
            </a:r>
            <a:r>
              <a:rPr sz="1400" u="sng" spc="-10" dirty="0" err="1" smtClean="0">
                <a:latin typeface="+mj-lt"/>
                <a:cs typeface="Calibri"/>
              </a:rPr>
              <a:t>t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10" dirty="0" err="1" smtClean="0">
                <a:latin typeface="+mj-lt"/>
                <a:cs typeface="Calibri"/>
              </a:rPr>
              <a:t>p</a:t>
            </a:r>
            <a:r>
              <a:rPr sz="1400" u="sng" spc="-20" dirty="0" err="1" smtClean="0">
                <a:latin typeface="+mj-lt"/>
                <a:cs typeface="Calibri"/>
              </a:rPr>
              <a:t>u</a:t>
            </a:r>
            <a:r>
              <a:rPr sz="1400" u="sng" spc="-5" dirty="0" err="1" smtClean="0">
                <a:latin typeface="+mj-lt"/>
                <a:cs typeface="Calibri"/>
              </a:rPr>
              <a:t>l</a:t>
            </a:r>
            <a:r>
              <a:rPr sz="1400" u="sng" spc="-35" dirty="0" err="1" smtClean="0">
                <a:latin typeface="+mj-lt"/>
                <a:cs typeface="Calibri"/>
              </a:rPr>
              <a:t>a</a:t>
            </a:r>
            <a:r>
              <a:rPr sz="1400" u="sng" spc="-10" dirty="0" err="1" smtClean="0">
                <a:latin typeface="+mj-lt"/>
                <a:cs typeface="Calibri"/>
              </a:rPr>
              <a:t>t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35" dirty="0" smtClean="0">
                <a:latin typeface="+mj-lt"/>
                <a:cs typeface="Calibri"/>
              </a:rPr>
              <a:t> </a:t>
            </a:r>
            <a:r>
              <a:rPr sz="1400" u="sng" spc="-25" dirty="0" smtClean="0">
                <a:latin typeface="+mj-lt"/>
                <a:cs typeface="Calibri"/>
              </a:rPr>
              <a:t>d</a:t>
            </a:r>
            <a:r>
              <a:rPr sz="1400" u="sng" spc="-10" dirty="0" smtClean="0">
                <a:latin typeface="+mj-lt"/>
                <a:cs typeface="Calibri"/>
              </a:rPr>
              <a:t>al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50" dirty="0" smtClean="0">
                <a:latin typeface="+mj-lt"/>
                <a:cs typeface="Calibri"/>
              </a:rPr>
              <a:t> </a:t>
            </a:r>
            <a:r>
              <a:rPr sz="1400" u="sng" spc="-15" dirty="0" err="1" smtClean="0">
                <a:latin typeface="+mj-lt"/>
                <a:cs typeface="Calibri"/>
              </a:rPr>
              <a:t>M</a:t>
            </a:r>
            <a:r>
              <a:rPr sz="1400" u="sng" spc="0" dirty="0" err="1" smtClean="0">
                <a:latin typeface="+mj-lt"/>
                <a:cs typeface="Calibri"/>
              </a:rPr>
              <a:t>i</a:t>
            </a:r>
            <a:r>
              <a:rPr sz="1400" u="sng" spc="-25" dirty="0" err="1" smtClean="0">
                <a:latin typeface="+mj-lt"/>
                <a:cs typeface="Calibri"/>
              </a:rPr>
              <a:t>n</a:t>
            </a:r>
            <a:r>
              <a:rPr sz="1400" u="sng" spc="-15" dirty="0" err="1" smtClean="0">
                <a:latin typeface="+mj-lt"/>
                <a:cs typeface="Calibri"/>
              </a:rPr>
              <a:t>i</a:t>
            </a:r>
            <a:r>
              <a:rPr sz="1400" u="sng" spc="-25" dirty="0" err="1" smtClean="0">
                <a:latin typeface="+mj-lt"/>
                <a:cs typeface="Calibri"/>
              </a:rPr>
              <a:t>s</a:t>
            </a:r>
            <a:r>
              <a:rPr sz="1400" u="sng" spc="-20" dirty="0" err="1" smtClean="0">
                <a:latin typeface="+mj-lt"/>
                <a:cs typeface="Calibri"/>
              </a:rPr>
              <a:t>t</a:t>
            </a:r>
            <a:r>
              <a:rPr sz="1400" u="sng" spc="-10" dirty="0" err="1" smtClean="0">
                <a:latin typeface="+mj-lt"/>
                <a:cs typeface="Calibri"/>
              </a:rPr>
              <a:t>e</a:t>
            </a:r>
            <a:r>
              <a:rPr sz="1400" u="sng" spc="-45" dirty="0" err="1" smtClean="0">
                <a:latin typeface="+mj-lt"/>
                <a:cs typeface="Calibri"/>
              </a:rPr>
              <a:t>r</a:t>
            </a:r>
            <a:r>
              <a:rPr sz="1400" u="sng" spc="-10" dirty="0" err="1" smtClean="0">
                <a:latin typeface="+mj-lt"/>
                <a:cs typeface="Calibri"/>
              </a:rPr>
              <a:t>o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35" dirty="0" smtClean="0">
                <a:latin typeface="+mj-lt"/>
                <a:cs typeface="Calibri"/>
              </a:rPr>
              <a:t> </a:t>
            </a:r>
            <a:r>
              <a:rPr sz="1400" u="sng" spc="-25" dirty="0" smtClean="0">
                <a:latin typeface="+mj-lt"/>
                <a:cs typeface="Calibri"/>
              </a:rPr>
              <a:t>c</a:t>
            </a:r>
            <a:r>
              <a:rPr sz="1400" u="sng" spc="-10" dirty="0" smtClean="0">
                <a:latin typeface="+mj-lt"/>
                <a:cs typeface="Calibri"/>
              </a:rPr>
              <a:t>on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40" dirty="0" smtClean="0">
                <a:latin typeface="+mj-lt"/>
                <a:cs typeface="Calibri"/>
              </a:rPr>
              <a:t> 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45" dirty="0" smtClean="0">
                <a:latin typeface="+mj-lt"/>
                <a:cs typeface="Calibri"/>
              </a:rPr>
              <a:t> </a:t>
            </a:r>
            <a:r>
              <a:rPr sz="1400" u="sng" spc="-5" dirty="0" err="1" smtClean="0">
                <a:latin typeface="+mj-lt"/>
                <a:cs typeface="Calibri"/>
              </a:rPr>
              <a:t>so</a:t>
            </a:r>
            <a:r>
              <a:rPr sz="1400" u="sng" spc="0" dirty="0" err="1" smtClean="0">
                <a:latin typeface="+mj-lt"/>
                <a:cs typeface="Calibri"/>
              </a:rPr>
              <a:t>g</a:t>
            </a:r>
            <a:r>
              <a:rPr sz="1400" u="sng" spc="-20" dirty="0" err="1" smtClean="0">
                <a:latin typeface="+mj-lt"/>
                <a:cs typeface="Calibri"/>
              </a:rPr>
              <a:t>g</a:t>
            </a:r>
            <a:r>
              <a:rPr sz="1400" u="sng" spc="-25" dirty="0" err="1" smtClean="0">
                <a:latin typeface="+mj-lt"/>
                <a:cs typeface="Calibri"/>
              </a:rPr>
              <a:t>e</a:t>
            </a:r>
            <a:r>
              <a:rPr sz="1400" u="sng" spc="-30" dirty="0" err="1" smtClean="0">
                <a:latin typeface="+mj-lt"/>
                <a:cs typeface="Calibri"/>
              </a:rPr>
              <a:t>t</a:t>
            </a:r>
            <a:r>
              <a:rPr sz="1400" u="sng" spc="-10" dirty="0" err="1" smtClean="0">
                <a:latin typeface="+mj-lt"/>
                <a:cs typeface="Calibri"/>
              </a:rPr>
              <a:t>t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35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p</a:t>
            </a:r>
            <a:r>
              <a:rPr sz="1400" u="sng" spc="-40" dirty="0" err="1" smtClean="0">
                <a:latin typeface="+mj-lt"/>
                <a:cs typeface="Calibri"/>
              </a:rPr>
              <a:t>r</a:t>
            </a:r>
            <a:r>
              <a:rPr sz="1400" u="sng" spc="-10" dirty="0" err="1" smtClean="0">
                <a:latin typeface="+mj-lt"/>
                <a:cs typeface="Calibri"/>
              </a:rPr>
              <a:t>o</a:t>
            </a:r>
            <a:r>
              <a:rPr sz="1400" u="sng" spc="0" dirty="0" err="1" smtClean="0">
                <a:latin typeface="+mj-lt"/>
                <a:cs typeface="Calibri"/>
              </a:rPr>
              <a:t>p</a:t>
            </a:r>
            <a:r>
              <a:rPr sz="1400" u="sng" spc="-10" dirty="0" err="1" smtClean="0">
                <a:latin typeface="+mj-lt"/>
                <a:cs typeface="Calibri"/>
              </a:rPr>
              <a:t>one</a:t>
            </a:r>
            <a:r>
              <a:rPr sz="1400" u="sng" spc="-25" dirty="0" err="1" smtClean="0">
                <a:latin typeface="+mj-lt"/>
                <a:cs typeface="Calibri"/>
              </a:rPr>
              <a:t>n</a:t>
            </a:r>
            <a:r>
              <a:rPr sz="1400" u="sng" spc="-10" dirty="0" err="1" smtClean="0">
                <a:latin typeface="+mj-lt"/>
                <a:cs typeface="Calibri"/>
              </a:rPr>
              <a:t>t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35" dirty="0" smtClean="0">
                <a:latin typeface="+mj-lt"/>
                <a:cs typeface="Calibri"/>
              </a:rPr>
              <a:t> </a:t>
            </a:r>
            <a:r>
              <a:rPr sz="1400" u="sng" spc="-10" dirty="0" smtClean="0">
                <a:latin typeface="+mj-lt"/>
                <a:cs typeface="Calibri"/>
              </a:rPr>
              <a:t>e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50" dirty="0" smtClean="0">
                <a:latin typeface="+mj-lt"/>
                <a:cs typeface="Calibri"/>
              </a:rPr>
              <a:t> </a:t>
            </a:r>
            <a:r>
              <a:rPr sz="1400" u="sng" spc="-10" dirty="0" smtClean="0">
                <a:latin typeface="+mj-lt"/>
                <a:cs typeface="Calibri"/>
              </a:rPr>
              <a:t>con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40" dirty="0" smtClean="0">
                <a:latin typeface="+mj-lt"/>
                <a:cs typeface="Calibri"/>
              </a:rPr>
              <a:t> </a:t>
            </a:r>
            <a:r>
              <a:rPr sz="1400" u="sng" spc="-5" dirty="0" smtClean="0">
                <a:latin typeface="+mj-lt"/>
                <a:cs typeface="Calibri"/>
              </a:rPr>
              <a:t>le </a:t>
            </a:r>
            <a:r>
              <a:rPr sz="1400" u="sng" spc="-145" dirty="0" smtClean="0">
                <a:latin typeface="+mj-lt"/>
                <a:cs typeface="Calibri"/>
              </a:rPr>
              <a:t> </a:t>
            </a:r>
            <a:r>
              <a:rPr sz="1400" u="sng" spc="-30" dirty="0" err="1" smtClean="0">
                <a:latin typeface="+mj-lt"/>
                <a:cs typeface="Calibri"/>
              </a:rPr>
              <a:t>r</a:t>
            </a:r>
            <a:r>
              <a:rPr sz="1400" u="sng" spc="-10" dirty="0" err="1" smtClean="0">
                <a:latin typeface="+mj-lt"/>
                <a:cs typeface="Calibri"/>
              </a:rPr>
              <a:t>eg</a:t>
            </a:r>
            <a:r>
              <a:rPr sz="1400" u="sng" spc="0" dirty="0" err="1" smtClean="0">
                <a:latin typeface="+mj-lt"/>
                <a:cs typeface="Calibri"/>
              </a:rPr>
              <a:t>i</a:t>
            </a:r>
            <a:r>
              <a:rPr sz="1400" u="sng" spc="-10" dirty="0" err="1" smtClean="0">
                <a:latin typeface="+mj-lt"/>
                <a:cs typeface="Calibri"/>
              </a:rPr>
              <a:t>oni</a:t>
            </a:r>
            <a:r>
              <a:rPr sz="1400" u="sng" spc="-5" dirty="0" smtClean="0">
                <a:latin typeface="+mj-lt"/>
                <a:cs typeface="Calibri"/>
              </a:rPr>
              <a:t>, </a:t>
            </a:r>
            <a:r>
              <a:rPr sz="1400" u="sng" spc="-145" dirty="0" smtClean="0">
                <a:latin typeface="+mj-lt"/>
                <a:cs typeface="Calibri"/>
              </a:rPr>
              <a:t> </a:t>
            </a:r>
            <a:r>
              <a:rPr sz="1400" u="sng" spc="-20" dirty="0" smtClean="0">
                <a:latin typeface="+mj-lt"/>
                <a:cs typeface="Calibri"/>
              </a:rPr>
              <a:t>le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45" dirty="0" smtClean="0">
                <a:latin typeface="+mj-lt"/>
                <a:cs typeface="Calibri"/>
              </a:rPr>
              <a:t> </a:t>
            </a:r>
            <a:r>
              <a:rPr sz="1400" u="sng" spc="0" dirty="0" smtClean="0">
                <a:latin typeface="+mj-lt"/>
                <a:cs typeface="Calibri"/>
              </a:rPr>
              <a:t>p</a:t>
            </a:r>
            <a:r>
              <a:rPr sz="1400" u="sng" spc="-30" dirty="0" smtClean="0">
                <a:latin typeface="+mj-lt"/>
                <a:cs typeface="Calibri"/>
              </a:rPr>
              <a:t>r</a:t>
            </a:r>
            <a:r>
              <a:rPr sz="1400" u="sng" spc="-25" dirty="0" smtClean="0">
                <a:latin typeface="+mj-lt"/>
                <a:cs typeface="Calibri"/>
              </a:rPr>
              <a:t>o</a:t>
            </a:r>
            <a:r>
              <a:rPr sz="1400" u="sng" spc="-10" dirty="0" smtClean="0">
                <a:latin typeface="+mj-lt"/>
                <a:cs typeface="Calibri"/>
              </a:rPr>
              <a:t>vi</a:t>
            </a:r>
            <a:r>
              <a:rPr sz="1400" u="sng" spc="-5" dirty="0" smtClean="0">
                <a:latin typeface="+mj-lt"/>
                <a:cs typeface="Calibri"/>
              </a:rPr>
              <a:t>n</a:t>
            </a:r>
            <a:r>
              <a:rPr sz="1400" u="sng" spc="-10" dirty="0" smtClean="0">
                <a:latin typeface="+mj-lt"/>
                <a:cs typeface="Calibri"/>
              </a:rPr>
              <a:t>ce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autonome</a:t>
            </a:r>
            <a:r>
              <a:rPr sz="1400" u="sng" spc="-10" dirty="0" smtClean="0">
                <a:latin typeface="+mj-lt"/>
                <a:cs typeface="Calibri"/>
              </a:rPr>
              <a:t>,</a:t>
            </a:r>
            <a:r>
              <a:rPr sz="1400" u="sng" spc="0" dirty="0" smtClean="0">
                <a:latin typeface="+mj-lt"/>
                <a:cs typeface="Calibri"/>
              </a:rPr>
              <a:t> </a:t>
            </a:r>
            <a:r>
              <a:rPr sz="1400" u="sng" spc="-5" dirty="0" smtClean="0">
                <a:latin typeface="+mj-lt"/>
                <a:cs typeface="Calibri"/>
              </a:rPr>
              <a:t>le</a:t>
            </a:r>
            <a:r>
              <a:rPr sz="1400" u="sng" spc="-15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a</a:t>
            </a:r>
            <a:r>
              <a:rPr sz="1400" u="sng" spc="0" dirty="0" err="1" smtClean="0">
                <a:latin typeface="+mj-lt"/>
                <a:cs typeface="Calibri"/>
              </a:rPr>
              <a:t>l</a:t>
            </a:r>
            <a:r>
              <a:rPr sz="1400" u="sng" spc="-10" dirty="0" err="1" smtClean="0">
                <a:latin typeface="+mj-lt"/>
                <a:cs typeface="Calibri"/>
              </a:rPr>
              <a:t>t</a:t>
            </a:r>
            <a:r>
              <a:rPr sz="1400" u="sng" spc="-40" dirty="0" err="1" smtClean="0">
                <a:latin typeface="+mj-lt"/>
                <a:cs typeface="Calibri"/>
              </a:rPr>
              <a:t>r</a:t>
            </a:r>
            <a:r>
              <a:rPr sz="1400" u="sng" spc="-10" dirty="0" err="1" smtClean="0">
                <a:latin typeface="+mj-lt"/>
                <a:cs typeface="Calibri"/>
              </a:rPr>
              <a:t>e</a:t>
            </a:r>
            <a:r>
              <a:rPr sz="1400" u="sng" spc="-5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ammin</a:t>
            </a:r>
            <a:r>
              <a:rPr sz="1400" u="sng" spc="0" dirty="0" err="1" smtClean="0">
                <a:latin typeface="+mj-lt"/>
                <a:cs typeface="Calibri"/>
              </a:rPr>
              <a:t>i</a:t>
            </a:r>
            <a:r>
              <a:rPr sz="1400" u="sng" spc="-25" dirty="0" err="1" smtClean="0">
                <a:latin typeface="+mj-lt"/>
                <a:cs typeface="Calibri"/>
              </a:rPr>
              <a:t>s</a:t>
            </a:r>
            <a:r>
              <a:rPr sz="1400" u="sng" spc="-10" dirty="0" err="1" smtClean="0">
                <a:latin typeface="+mj-lt"/>
                <a:cs typeface="Calibri"/>
              </a:rPr>
              <a:t>t</a:t>
            </a:r>
            <a:r>
              <a:rPr sz="1400" u="sng" spc="-55" dirty="0" err="1" smtClean="0">
                <a:latin typeface="+mj-lt"/>
                <a:cs typeface="Calibri"/>
              </a:rPr>
              <a:t>r</a:t>
            </a:r>
            <a:r>
              <a:rPr sz="1400" u="sng" spc="-10" dirty="0" err="1" smtClean="0">
                <a:latin typeface="+mj-lt"/>
                <a:cs typeface="Calibri"/>
              </a:rPr>
              <a:t>a</a:t>
            </a:r>
            <a:r>
              <a:rPr sz="1400" u="sng" spc="-5" dirty="0" err="1" smtClean="0">
                <a:latin typeface="+mj-lt"/>
                <a:cs typeface="Calibri"/>
              </a:rPr>
              <a:t>zi</a:t>
            </a:r>
            <a:r>
              <a:rPr sz="1400" u="sng" spc="-10" dirty="0" err="1" smtClean="0">
                <a:latin typeface="+mj-lt"/>
                <a:cs typeface="Calibri"/>
              </a:rPr>
              <a:t>oni</a:t>
            </a:r>
            <a:r>
              <a:rPr sz="1400" u="sng" spc="-15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pubb</a:t>
            </a:r>
            <a:r>
              <a:rPr sz="1400" u="sng" spc="0" dirty="0" err="1" smtClean="0">
                <a:latin typeface="+mj-lt"/>
                <a:cs typeface="Calibri"/>
              </a:rPr>
              <a:t>l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10" dirty="0" err="1" smtClean="0">
                <a:latin typeface="+mj-lt"/>
                <a:cs typeface="Calibri"/>
              </a:rPr>
              <a:t>che</a:t>
            </a:r>
            <a:r>
              <a:rPr sz="1400" u="sng" spc="-15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so</a:t>
            </a:r>
            <a:r>
              <a:rPr sz="1400" u="sng" spc="-30" dirty="0" err="1" smtClean="0">
                <a:latin typeface="+mj-lt"/>
                <a:cs typeface="Calibri"/>
              </a:rPr>
              <a:t>t</a:t>
            </a:r>
            <a:r>
              <a:rPr sz="1400" u="sng" spc="-20" dirty="0" err="1" smtClean="0">
                <a:latin typeface="+mj-lt"/>
                <a:cs typeface="Calibri"/>
              </a:rPr>
              <a:t>t</a:t>
            </a:r>
            <a:r>
              <a:rPr sz="1400" u="sng" spc="-10" dirty="0" err="1" smtClean="0">
                <a:latin typeface="+mj-lt"/>
                <a:cs typeface="Calibri"/>
              </a:rPr>
              <a:t>osc</a:t>
            </a:r>
            <a:r>
              <a:rPr sz="1400" u="sng" spc="-20" dirty="0" err="1" smtClean="0">
                <a:latin typeface="+mj-lt"/>
                <a:cs typeface="Calibri"/>
              </a:rPr>
              <a:t>r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30" dirty="0" err="1" smtClean="0">
                <a:latin typeface="+mj-lt"/>
                <a:cs typeface="Calibri"/>
              </a:rPr>
              <a:t>t</a:t>
            </a:r>
            <a:r>
              <a:rPr sz="1400" u="sng" spc="-10" dirty="0" err="1" smtClean="0">
                <a:latin typeface="+mj-lt"/>
                <a:cs typeface="Calibri"/>
              </a:rPr>
              <a:t>t</a:t>
            </a:r>
            <a:r>
              <a:rPr sz="1400" u="sng" spc="-15" dirty="0" err="1" smtClean="0">
                <a:latin typeface="+mj-lt"/>
                <a:cs typeface="Calibri"/>
              </a:rPr>
              <a:t>r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10" dirty="0" err="1" smtClean="0">
                <a:latin typeface="+mj-lt"/>
                <a:cs typeface="Calibri"/>
              </a:rPr>
              <a:t>ci</a:t>
            </a:r>
            <a:r>
              <a:rPr sz="1400" u="sng" spc="10" dirty="0" smtClean="0">
                <a:latin typeface="+mj-lt"/>
                <a:cs typeface="Calibri"/>
              </a:rPr>
              <a:t> </a:t>
            </a:r>
            <a:r>
              <a:rPr sz="1400" u="sng" spc="-10" dirty="0" smtClean="0">
                <a:latin typeface="+mj-lt"/>
                <a:cs typeface="Calibri"/>
              </a:rPr>
              <a:t>di</a:t>
            </a:r>
            <a:r>
              <a:rPr sz="1400" u="sng" spc="-15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speci</a:t>
            </a:r>
            <a:r>
              <a:rPr sz="1400" u="sng" spc="0" dirty="0" err="1" smtClean="0">
                <a:latin typeface="+mj-lt"/>
                <a:cs typeface="Calibri"/>
              </a:rPr>
              <a:t>f</a:t>
            </a:r>
            <a:r>
              <a:rPr sz="1400" u="sng" spc="-5" dirty="0" err="1" smtClean="0">
                <a:latin typeface="+mj-lt"/>
                <a:cs typeface="Calibri"/>
              </a:rPr>
              <a:t>i</a:t>
            </a:r>
            <a:r>
              <a:rPr sz="1400" u="sng" spc="-10" dirty="0" err="1" smtClean="0">
                <a:latin typeface="+mj-lt"/>
                <a:cs typeface="Calibri"/>
              </a:rPr>
              <a:t>ci</a:t>
            </a:r>
            <a:r>
              <a:rPr sz="1400" u="sng" spc="-25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Ac</a:t>
            </a:r>
            <a:r>
              <a:rPr sz="1400" u="sng" spc="-30" dirty="0" err="1" smtClean="0">
                <a:latin typeface="+mj-lt"/>
                <a:cs typeface="Calibri"/>
              </a:rPr>
              <a:t>c</a:t>
            </a:r>
            <a:r>
              <a:rPr sz="1400" u="sng" spc="-10" dirty="0" err="1" smtClean="0">
                <a:latin typeface="+mj-lt"/>
                <a:cs typeface="Calibri"/>
              </a:rPr>
              <a:t>o</a:t>
            </a:r>
            <a:r>
              <a:rPr sz="1400" u="sng" spc="-45" dirty="0" err="1" smtClean="0">
                <a:latin typeface="+mj-lt"/>
                <a:cs typeface="Calibri"/>
              </a:rPr>
              <a:t>r</a:t>
            </a:r>
            <a:r>
              <a:rPr sz="1400" u="sng" spc="-10" dirty="0" err="1" smtClean="0">
                <a:latin typeface="+mj-lt"/>
                <a:cs typeface="Calibri"/>
              </a:rPr>
              <a:t>di</a:t>
            </a:r>
            <a:r>
              <a:rPr sz="1400" u="sng" spc="20" dirty="0" smtClean="0">
                <a:latin typeface="+mj-lt"/>
                <a:cs typeface="Calibri"/>
              </a:rPr>
              <a:t> </a:t>
            </a:r>
            <a:r>
              <a:rPr sz="1400" u="sng" spc="-10" dirty="0" err="1" smtClean="0">
                <a:latin typeface="+mj-lt"/>
                <a:cs typeface="Calibri"/>
              </a:rPr>
              <a:t>qu</a:t>
            </a:r>
            <a:r>
              <a:rPr sz="1400" u="sng" spc="-5" dirty="0" err="1" smtClean="0">
                <a:latin typeface="+mj-lt"/>
                <a:cs typeface="Calibri"/>
              </a:rPr>
              <a:t>a</a:t>
            </a:r>
            <a:r>
              <a:rPr sz="1400" u="sng" spc="-10" dirty="0" err="1" smtClean="0">
                <a:latin typeface="+mj-lt"/>
                <a:cs typeface="Calibri"/>
              </a:rPr>
              <a:t>d</a:t>
            </a:r>
            <a:r>
              <a:rPr sz="1400" u="sng" spc="-40" dirty="0" err="1" smtClean="0">
                <a:latin typeface="+mj-lt"/>
                <a:cs typeface="Calibri"/>
              </a:rPr>
              <a:t>r</a:t>
            </a:r>
            <a:r>
              <a:rPr sz="1400" u="sng" spc="-10" dirty="0" err="1" smtClean="0">
                <a:solidFill>
                  <a:srgbClr val="375F92"/>
                </a:solidFill>
                <a:latin typeface="+mj-lt"/>
                <a:cs typeface="Calibri"/>
              </a:rPr>
              <a:t>o</a:t>
            </a:r>
            <a:r>
              <a:rPr sz="1400" spc="-5" dirty="0" smtClean="0">
                <a:solidFill>
                  <a:srgbClr val="375F92"/>
                </a:solidFill>
                <a:latin typeface="+mj-lt"/>
                <a:cs typeface="Calibri"/>
              </a:rPr>
              <a:t>.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84449" y="3188589"/>
            <a:ext cx="5943600" cy="66253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sz="1400" b="1" dirty="0" err="1" smtClean="0">
                <a:latin typeface="+mj-lt"/>
                <a:cs typeface="Calibri"/>
              </a:rPr>
              <a:t>S</a:t>
            </a:r>
            <a:r>
              <a:rPr sz="1400" b="1" spc="-10" dirty="0" err="1" smtClean="0">
                <a:latin typeface="+mj-lt"/>
                <a:cs typeface="Calibri"/>
              </a:rPr>
              <a:t>o</a:t>
            </a:r>
            <a:r>
              <a:rPr sz="1400" b="1" spc="-25" dirty="0" err="1" smtClean="0">
                <a:latin typeface="+mj-lt"/>
                <a:cs typeface="Calibri"/>
              </a:rPr>
              <a:t>s</a:t>
            </a:r>
            <a:r>
              <a:rPr sz="1400" b="1" spc="-30" dirty="0" err="1" smtClean="0">
                <a:latin typeface="+mj-lt"/>
                <a:cs typeface="Calibri"/>
              </a:rPr>
              <a:t>t</a:t>
            </a:r>
            <a:r>
              <a:rPr sz="1400" b="1" spc="-10" dirty="0" err="1" smtClean="0">
                <a:latin typeface="+mj-lt"/>
                <a:cs typeface="Calibri"/>
              </a:rPr>
              <a:t>e</a:t>
            </a:r>
            <a:r>
              <a:rPr sz="1400" b="1" spc="0" dirty="0" err="1" smtClean="0">
                <a:latin typeface="+mj-lt"/>
                <a:cs typeface="Calibri"/>
              </a:rPr>
              <a:t>n</a:t>
            </a:r>
            <a:r>
              <a:rPr sz="1400" b="1" spc="-15" dirty="0" err="1" smtClean="0">
                <a:latin typeface="+mj-lt"/>
                <a:cs typeface="Calibri"/>
              </a:rPr>
              <a:t>e</a:t>
            </a:r>
            <a:r>
              <a:rPr sz="1400" b="1" spc="-30" dirty="0" err="1" smtClean="0">
                <a:latin typeface="+mj-lt"/>
                <a:cs typeface="Calibri"/>
              </a:rPr>
              <a:t>r</a:t>
            </a:r>
            <a:r>
              <a:rPr sz="1400" b="1" spc="0" dirty="0" err="1" smtClean="0">
                <a:latin typeface="+mj-lt"/>
                <a:cs typeface="Calibri"/>
              </a:rPr>
              <a:t>e</a:t>
            </a:r>
            <a:r>
              <a:rPr sz="1400" b="1" spc="-10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la</a:t>
            </a:r>
            <a:r>
              <a:rPr sz="1400" b="1" spc="-20" dirty="0" smtClean="0">
                <a:latin typeface="+mj-lt"/>
                <a:cs typeface="Calibri"/>
              </a:rPr>
              <a:t> </a:t>
            </a:r>
            <a:r>
              <a:rPr sz="1400" b="1" spc="-20" dirty="0" err="1" smtClean="0">
                <a:latin typeface="+mj-lt"/>
                <a:cs typeface="Calibri"/>
              </a:rPr>
              <a:t>c</a:t>
            </a:r>
            <a:r>
              <a:rPr sz="1400" b="1" spc="-10" dirty="0" err="1" smtClean="0">
                <a:latin typeface="+mj-lt"/>
                <a:cs typeface="Calibri"/>
              </a:rPr>
              <a:t>o</a:t>
            </a:r>
            <a:r>
              <a:rPr sz="1400" b="1" spc="0" dirty="0" err="1" smtClean="0">
                <a:latin typeface="+mj-lt"/>
                <a:cs typeface="Calibri"/>
              </a:rPr>
              <a:t>mp</a:t>
            </a:r>
            <a:r>
              <a:rPr sz="1400" b="1" spc="-20" dirty="0" err="1" smtClean="0">
                <a:latin typeface="+mj-lt"/>
                <a:cs typeface="Calibri"/>
              </a:rPr>
              <a:t>e</a:t>
            </a:r>
            <a:r>
              <a:rPr sz="1400" b="1" spc="0" dirty="0" err="1" smtClean="0">
                <a:latin typeface="+mj-lt"/>
                <a:cs typeface="Calibri"/>
              </a:rPr>
              <a:t>ti</a:t>
            </a:r>
            <a:r>
              <a:rPr sz="1400" b="1" spc="-10" dirty="0" err="1" smtClean="0">
                <a:latin typeface="+mj-lt"/>
                <a:cs typeface="Calibri"/>
              </a:rPr>
              <a:t>t</a:t>
            </a:r>
            <a:r>
              <a:rPr sz="1400" b="1" spc="0" dirty="0" err="1" smtClean="0">
                <a:latin typeface="+mj-lt"/>
                <a:cs typeface="Calibri"/>
              </a:rPr>
              <a:t>ivi</a:t>
            </a:r>
            <a:r>
              <a:rPr sz="1400" b="1" spc="-20" dirty="0" err="1" smtClean="0">
                <a:latin typeface="+mj-lt"/>
                <a:cs typeface="Calibri"/>
              </a:rPr>
              <a:t>t</a:t>
            </a:r>
            <a:r>
              <a:rPr sz="1400" b="1" spc="0" dirty="0" err="1" smtClean="0">
                <a:latin typeface="+mj-lt"/>
                <a:cs typeface="Calibri"/>
              </a:rPr>
              <a:t>à</a:t>
            </a:r>
            <a:r>
              <a:rPr sz="1400" b="1" spc="-30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di</a:t>
            </a:r>
            <a:r>
              <a:rPr sz="1400" b="1" spc="-5" dirty="0" smtClean="0">
                <a:latin typeface="+mj-lt"/>
                <a:cs typeface="Calibri"/>
              </a:rPr>
              <a:t> </a:t>
            </a:r>
            <a:r>
              <a:rPr sz="1400" b="1" spc="0" dirty="0" err="1" smtClean="0">
                <a:latin typeface="+mj-lt"/>
                <a:cs typeface="Calibri"/>
              </a:rPr>
              <a:t>sp</a:t>
            </a:r>
            <a:r>
              <a:rPr sz="1400" b="1" spc="-10" dirty="0" err="1" smtClean="0">
                <a:latin typeface="+mj-lt"/>
                <a:cs typeface="Calibri"/>
              </a:rPr>
              <a:t>ec</a:t>
            </a:r>
            <a:r>
              <a:rPr sz="1400" b="1" spc="0" dirty="0" err="1" smtClean="0">
                <a:latin typeface="+mj-lt"/>
                <a:cs typeface="Calibri"/>
              </a:rPr>
              <a:t>ifici</a:t>
            </a:r>
            <a:r>
              <a:rPr sz="1400" b="1" spc="-30" dirty="0" smtClean="0">
                <a:latin typeface="+mj-lt"/>
                <a:cs typeface="Calibri"/>
              </a:rPr>
              <a:t> </a:t>
            </a:r>
            <a:r>
              <a:rPr sz="1400" b="1" spc="0" dirty="0" err="1" smtClean="0">
                <a:latin typeface="+mj-lt"/>
                <a:cs typeface="Calibri"/>
              </a:rPr>
              <a:t>ambi</a:t>
            </a:r>
            <a:r>
              <a:rPr sz="1400" b="1" spc="-10" dirty="0" err="1" smtClean="0">
                <a:latin typeface="+mj-lt"/>
                <a:cs typeface="Calibri"/>
              </a:rPr>
              <a:t>t</a:t>
            </a:r>
            <a:r>
              <a:rPr sz="1400" b="1" spc="0" dirty="0" err="1" smtClean="0">
                <a:latin typeface="+mj-lt"/>
                <a:cs typeface="Calibri"/>
              </a:rPr>
              <a:t>i</a:t>
            </a:r>
            <a:r>
              <a:rPr sz="1400" b="1" spc="-25" dirty="0" smtClean="0">
                <a:latin typeface="+mj-lt"/>
                <a:cs typeface="Calibri"/>
              </a:rPr>
              <a:t> </a:t>
            </a:r>
            <a:r>
              <a:rPr sz="1400" b="1" spc="-30" dirty="0" err="1" smtClean="0">
                <a:latin typeface="+mj-lt"/>
                <a:cs typeface="Calibri"/>
              </a:rPr>
              <a:t>t</a:t>
            </a:r>
            <a:r>
              <a:rPr sz="1400" b="1" spc="-10" dirty="0" err="1" smtClean="0">
                <a:latin typeface="+mj-lt"/>
                <a:cs typeface="Calibri"/>
              </a:rPr>
              <a:t>err</a:t>
            </a:r>
            <a:r>
              <a:rPr sz="1400" b="1" spc="0" dirty="0" err="1" smtClean="0">
                <a:latin typeface="+mj-lt"/>
                <a:cs typeface="Calibri"/>
              </a:rPr>
              <a:t>i</a:t>
            </a:r>
            <a:r>
              <a:rPr sz="1400" b="1" spc="-15" dirty="0" err="1" smtClean="0">
                <a:latin typeface="+mj-lt"/>
                <a:cs typeface="Calibri"/>
              </a:rPr>
              <a:t>t</a:t>
            </a:r>
            <a:r>
              <a:rPr sz="1400" b="1" spc="-10" dirty="0" err="1" smtClean="0">
                <a:latin typeface="+mj-lt"/>
                <a:cs typeface="Calibri"/>
              </a:rPr>
              <a:t>or</a:t>
            </a:r>
            <a:r>
              <a:rPr sz="1400" b="1" spc="0" dirty="0" err="1" smtClean="0">
                <a:latin typeface="+mj-lt"/>
                <a:cs typeface="Calibri"/>
              </a:rPr>
              <a:t>iali</a:t>
            </a:r>
            <a:r>
              <a:rPr sz="1400" b="1" spc="-40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o </a:t>
            </a:r>
            <a:r>
              <a:rPr sz="1400" b="1" spc="0" dirty="0" err="1" smtClean="0">
                <a:latin typeface="+mj-lt"/>
                <a:cs typeface="Calibri"/>
              </a:rPr>
              <a:t>s</a:t>
            </a:r>
            <a:r>
              <a:rPr sz="1400" b="1" spc="-20" dirty="0" err="1" smtClean="0">
                <a:latin typeface="+mj-lt"/>
                <a:cs typeface="Calibri"/>
              </a:rPr>
              <a:t>e</a:t>
            </a:r>
            <a:r>
              <a:rPr sz="1400" b="1" spc="-30" dirty="0" err="1" smtClean="0">
                <a:latin typeface="+mj-lt"/>
                <a:cs typeface="Calibri"/>
              </a:rPr>
              <a:t>t</a:t>
            </a:r>
            <a:r>
              <a:rPr sz="1400" b="1" spc="-15" dirty="0" err="1" smtClean="0">
                <a:latin typeface="+mj-lt"/>
                <a:cs typeface="Calibri"/>
              </a:rPr>
              <a:t>t</a:t>
            </a:r>
            <a:r>
              <a:rPr sz="1400" b="1" spc="-10" dirty="0" err="1" smtClean="0">
                <a:latin typeface="+mj-lt"/>
                <a:cs typeface="Calibri"/>
              </a:rPr>
              <a:t>or</a:t>
            </a:r>
            <a:r>
              <a:rPr sz="1400" b="1" spc="0" dirty="0" err="1" smtClean="0">
                <a:latin typeface="+mj-lt"/>
                <a:cs typeface="Calibri"/>
              </a:rPr>
              <a:t>iali</a:t>
            </a:r>
            <a:r>
              <a:rPr lang="it-IT" sz="1400" b="1" spc="0" dirty="0" smtClean="0">
                <a:latin typeface="+mj-lt"/>
                <a:cs typeface="Calibri"/>
              </a:rPr>
              <a:t> </a:t>
            </a:r>
            <a:r>
              <a:rPr lang="it-IT" sz="1400" spc="0" dirty="0" smtClean="0">
                <a:latin typeface="+mj-lt"/>
                <a:cs typeface="Calibri"/>
              </a:rPr>
              <a:t>favorendo percorsi di innovazioni coerenti con gli obiettivi di sviluppo fissati dall’Unione Europea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it-IT" sz="1400" b="1" i="0" dirty="0" smtClean="0">
                <a:solidFill>
                  <a:srgbClr val="000000"/>
                </a:solidFill>
                <a:effectLst/>
                <a:latin typeface="+mj-lt"/>
              </a:rPr>
              <a:t>Connettere la ricerca industriale e i relativi risultati ottenuti </a:t>
            </a:r>
            <a:r>
              <a:rPr lang="it-IT" sz="1400" b="0" i="0" dirty="0" smtClean="0">
                <a:solidFill>
                  <a:srgbClr val="000000"/>
                </a:solidFill>
                <a:effectLst/>
                <a:latin typeface="+mj-lt"/>
              </a:rPr>
              <a:t>con la conseguente valorizzazione economica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1400" b="1" dirty="0">
                <a:solidFill>
                  <a:srgbClr val="000000"/>
                </a:solidFill>
              </a:rPr>
              <a:t>favorire la cooperazione operativa (tra imprese o tra amministrazioni) </a:t>
            </a:r>
            <a:r>
              <a:rPr lang="it-IT" sz="1400" dirty="0">
                <a:solidFill>
                  <a:srgbClr val="000000"/>
                </a:solidFill>
              </a:rPr>
              <a:t>ed il raccordo con iniziative di valenza nazionale o interregionale.</a:t>
            </a:r>
            <a:endParaRPr lang="it-IT" sz="1400" dirty="0"/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it-IT" sz="1400" b="1" spc="0" dirty="0" smtClean="0">
              <a:latin typeface="+mj-lt"/>
              <a:cs typeface="Calibri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sz="1400" dirty="0">
              <a:latin typeface="+mj-lt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5372" y="3708345"/>
            <a:ext cx="1348740" cy="5422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algn="ctr">
              <a:lnSpc>
                <a:spcPct val="100000"/>
              </a:lnSpc>
            </a:pPr>
            <a:r>
              <a:rPr lang="it-IT" sz="1400" b="1" dirty="0" smtClean="0">
                <a:latin typeface="+mj-lt"/>
                <a:cs typeface="Calibri"/>
              </a:rPr>
              <a:t>FINALITA’ DELL’INTERVENTO</a:t>
            </a:r>
            <a:endParaRPr sz="1400" dirty="0">
              <a:latin typeface="+mj-lt"/>
              <a:cs typeface="Calibri"/>
            </a:endParaRPr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0"/>
            <a:ext cx="971550" cy="576857"/>
          </a:xfrm>
          <a:prstGeom prst="rect">
            <a:avLst/>
          </a:prstGeom>
        </p:spPr>
      </p:pic>
      <p:sp>
        <p:nvSpPr>
          <p:cNvPr id="33" name="object 26"/>
          <p:cNvSpPr/>
          <p:nvPr/>
        </p:nvSpPr>
        <p:spPr>
          <a:xfrm>
            <a:off x="0" y="532161"/>
            <a:ext cx="5693664" cy="288564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r>
              <a:rPr lang="it-IT" dirty="0"/>
              <a:t> </a:t>
            </a:r>
            <a:endParaRPr dirty="0"/>
          </a:p>
        </p:txBody>
      </p:sp>
      <p:sp>
        <p:nvSpPr>
          <p:cNvPr id="34" name="object 41"/>
          <p:cNvSpPr txBox="1">
            <a:spLocks noGrp="1"/>
          </p:cNvSpPr>
          <p:nvPr>
            <p:ph type="title"/>
          </p:nvPr>
        </p:nvSpPr>
        <p:spPr>
          <a:xfrm>
            <a:off x="461122" y="537292"/>
            <a:ext cx="2819400" cy="2984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ACCORDI PER INNOVAZIONE</a:t>
            </a:r>
            <a:endParaRPr sz="1800" b="1" dirty="0">
              <a:cs typeface="Arial" panose="020B0604020202020204" pitchFamily="34" charset="0"/>
            </a:endParaRPr>
          </a:p>
        </p:txBody>
      </p:sp>
      <p:sp>
        <p:nvSpPr>
          <p:cNvPr id="35" name="object 21"/>
          <p:cNvSpPr txBox="1"/>
          <p:nvPr/>
        </p:nvSpPr>
        <p:spPr>
          <a:xfrm>
            <a:off x="565150" y="4140581"/>
            <a:ext cx="6436995" cy="374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600" b="1" dirty="0">
              <a:latin typeface="+mj-lt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532782" y="2725998"/>
            <a:ext cx="8267281" cy="963857"/>
          </a:xfrm>
          <a:custGeom>
            <a:avLst/>
            <a:gdLst/>
            <a:ahLst/>
            <a:cxnLst/>
            <a:rect l="l" t="t" r="r" b="b"/>
            <a:pathLst>
              <a:path w="1380744" h="1356359">
                <a:moveTo>
                  <a:pt x="0" y="0"/>
                </a:moveTo>
                <a:lnTo>
                  <a:pt x="1380744" y="0"/>
                </a:lnTo>
                <a:lnTo>
                  <a:pt x="1380744" y="1356359"/>
                </a:lnTo>
                <a:lnTo>
                  <a:pt x="0" y="135635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it-IT" sz="1400" b="1" dirty="0" smtClean="0">
                <a:latin typeface="+mj-lt"/>
              </a:rPr>
              <a:t>Note: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sz="1400" dirty="0" smtClean="0">
                <a:latin typeface="+mj-lt"/>
              </a:rPr>
              <a:t>Possibilità di presentare </a:t>
            </a:r>
            <a:r>
              <a:rPr lang="it-IT" sz="1400" b="1" u="sng" dirty="0" smtClean="0">
                <a:latin typeface="+mj-lt"/>
              </a:rPr>
              <a:t>progetti congiunti fino ad un massimo di 5 proponenti;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sz="1400" b="1" dirty="0" smtClean="0">
                <a:latin typeface="+mj-lt"/>
              </a:rPr>
              <a:t>Possono essere soggetti co-proponenti di progetti congiunti gli Organismi di Ricerca </a:t>
            </a:r>
            <a:r>
              <a:rPr lang="it-IT" sz="1400" dirty="0" smtClean="0">
                <a:latin typeface="+mj-lt"/>
              </a:rPr>
              <a:t>e, esclusivamente per i progetti afferenti le linee di intervento «sistemi alimentari», «sistemi di </a:t>
            </a:r>
            <a:r>
              <a:rPr lang="it-IT" sz="1400" dirty="0" err="1" smtClean="0">
                <a:latin typeface="+mj-lt"/>
              </a:rPr>
              <a:t>bio</a:t>
            </a:r>
            <a:r>
              <a:rPr lang="it-IT" sz="1400" dirty="0" smtClean="0">
                <a:latin typeface="+mj-lt"/>
              </a:rPr>
              <a:t>-innovazione nella </a:t>
            </a:r>
            <a:r>
              <a:rPr lang="it-IT" sz="1400" dirty="0" err="1" smtClean="0">
                <a:latin typeface="+mj-lt"/>
              </a:rPr>
              <a:t>bioeconomia</a:t>
            </a:r>
            <a:r>
              <a:rPr lang="it-IT" sz="1400" dirty="0" smtClean="0">
                <a:latin typeface="+mj-lt"/>
              </a:rPr>
              <a:t> dell’Unione» e «sistemi circolari», le imprese agricole.</a:t>
            </a:r>
            <a:endParaRPr sz="1400" dirty="0">
              <a:latin typeface="+mj-l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6053" y="1510690"/>
            <a:ext cx="1145266" cy="849318"/>
          </a:xfrm>
          <a:custGeom>
            <a:avLst/>
            <a:gdLst/>
            <a:ahLst/>
            <a:cxnLst/>
            <a:rect l="l" t="t" r="r" b="b"/>
            <a:pathLst>
              <a:path w="1380744" h="1356359">
                <a:moveTo>
                  <a:pt x="0" y="0"/>
                </a:moveTo>
                <a:lnTo>
                  <a:pt x="1380744" y="0"/>
                </a:lnTo>
                <a:lnTo>
                  <a:pt x="1380744" y="678179"/>
                </a:lnTo>
                <a:lnTo>
                  <a:pt x="1380744" y="1356359"/>
                </a:lnTo>
                <a:lnTo>
                  <a:pt x="0" y="135635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accent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2782" y="1693360"/>
            <a:ext cx="973455" cy="5422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SOGGETTI BENEFICIARI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38014" y="4362919"/>
            <a:ext cx="7033895" cy="130378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just">
              <a:buFont typeface="Wingdings" panose="05000000000000000000" pitchFamily="2" charset="2"/>
              <a:buChar char="Ø"/>
              <a:tabLst>
                <a:tab pos="157480" algn="l"/>
              </a:tabLst>
            </a:pPr>
            <a:r>
              <a:rPr lang="it-IT" sz="1400" spc="-35" dirty="0" smtClean="0">
                <a:latin typeface="+mj-lt"/>
                <a:cs typeface="Calibri"/>
              </a:rPr>
              <a:t>   </a:t>
            </a:r>
            <a:r>
              <a:rPr sz="1400" spc="-35" dirty="0" err="1" smtClean="0">
                <a:latin typeface="+mj-lt"/>
                <a:cs typeface="Calibri"/>
              </a:rPr>
              <a:t>A</a:t>
            </a:r>
            <a:r>
              <a:rPr sz="1400" spc="0" dirty="0" err="1" smtClean="0">
                <a:latin typeface="+mj-lt"/>
                <a:cs typeface="Calibri"/>
              </a:rPr>
              <a:t>v</a:t>
            </a:r>
            <a:r>
              <a:rPr sz="1400" spc="-10" dirty="0" err="1" smtClean="0">
                <a:latin typeface="+mj-lt"/>
                <a:cs typeface="Calibri"/>
              </a:rPr>
              <a:t>vi</a:t>
            </a:r>
            <a:r>
              <a:rPr sz="1400" spc="-15" dirty="0" err="1" smtClean="0">
                <a:latin typeface="+mj-lt"/>
                <a:cs typeface="Calibri"/>
              </a:rPr>
              <a:t>a</a:t>
            </a:r>
            <a:r>
              <a:rPr sz="1400" spc="-5" dirty="0" err="1" smtClean="0">
                <a:latin typeface="+mj-lt"/>
                <a:cs typeface="Calibri"/>
              </a:rPr>
              <a:t>ti</a:t>
            </a:r>
            <a:r>
              <a:rPr sz="1400" spc="-2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dopo</a:t>
            </a:r>
            <a:r>
              <a:rPr sz="1400" b="1" spc="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la</a:t>
            </a:r>
            <a:r>
              <a:rPr sz="1400" b="1" spc="-1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p</a:t>
            </a:r>
            <a:r>
              <a:rPr sz="1400" b="1" spc="-40" dirty="0" smtClean="0">
                <a:latin typeface="+mj-lt"/>
                <a:cs typeface="Calibri"/>
              </a:rPr>
              <a:t>r</a:t>
            </a:r>
            <a:r>
              <a:rPr sz="1400" b="1" spc="-10" dirty="0" smtClean="0">
                <a:latin typeface="+mj-lt"/>
                <a:cs typeface="Calibri"/>
              </a:rPr>
              <a:t>es</a:t>
            </a:r>
            <a:r>
              <a:rPr sz="1400" b="1" spc="-20" dirty="0" smtClean="0">
                <a:latin typeface="+mj-lt"/>
                <a:cs typeface="Calibri"/>
              </a:rPr>
              <a:t>e</a:t>
            </a:r>
            <a:r>
              <a:rPr sz="1400" b="1" spc="-25" dirty="0" smtClean="0">
                <a:latin typeface="+mj-lt"/>
                <a:cs typeface="Calibri"/>
              </a:rPr>
              <a:t>n</a:t>
            </a:r>
            <a:r>
              <a:rPr sz="1400" b="1" spc="-30" dirty="0" smtClean="0">
                <a:latin typeface="+mj-lt"/>
                <a:cs typeface="Calibri"/>
              </a:rPr>
              <a:t>t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-5" dirty="0" smtClean="0">
                <a:latin typeface="+mj-lt"/>
                <a:cs typeface="Calibri"/>
              </a:rPr>
              <a:t>z</a:t>
            </a:r>
            <a:r>
              <a:rPr sz="1400" b="1" spc="-10" dirty="0" smtClean="0">
                <a:latin typeface="+mj-lt"/>
                <a:cs typeface="Calibri"/>
              </a:rPr>
              <a:t>ione</a:t>
            </a:r>
            <a:r>
              <a:rPr sz="1400" spc="3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-2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domanda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</a:t>
            </a:r>
            <a:r>
              <a:rPr sz="1400" spc="-10" dirty="0" err="1" smtClean="0">
                <a:latin typeface="+mj-lt"/>
                <a:cs typeface="Calibri"/>
              </a:rPr>
              <a:t>ag</a:t>
            </a:r>
            <a:r>
              <a:rPr sz="1400" spc="-30" dirty="0" err="1" smtClean="0">
                <a:latin typeface="+mj-lt"/>
                <a:cs typeface="Calibri"/>
              </a:rPr>
              <a:t>e</a:t>
            </a:r>
            <a:r>
              <a:rPr sz="1400" spc="-25" dirty="0" err="1" smtClean="0">
                <a:latin typeface="+mj-lt"/>
                <a:cs typeface="Calibri"/>
              </a:rPr>
              <a:t>v</a:t>
            </a:r>
            <a:r>
              <a:rPr sz="1400" spc="-10" dirty="0" err="1" smtClean="0">
                <a:latin typeface="+mj-lt"/>
                <a:cs typeface="Calibri"/>
              </a:rPr>
              <a:t>ol</a:t>
            </a:r>
            <a:r>
              <a:rPr sz="1400" spc="-5" dirty="0" err="1" smtClean="0">
                <a:latin typeface="+mj-lt"/>
                <a:cs typeface="Calibri"/>
              </a:rPr>
              <a:t>a</a:t>
            </a:r>
            <a:r>
              <a:rPr sz="1400" spc="-10" dirty="0" err="1" smtClean="0">
                <a:latin typeface="+mj-lt"/>
                <a:cs typeface="Calibri"/>
              </a:rPr>
              <a:t>zioni</a:t>
            </a:r>
            <a:r>
              <a:rPr lang="it-IT" sz="1400" spc="-10" dirty="0" smtClean="0">
                <a:latin typeface="+mj-lt"/>
                <a:cs typeface="Calibri"/>
              </a:rPr>
              <a:t>;</a:t>
            </a:r>
            <a:endParaRPr sz="14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157480" algn="l"/>
              </a:tabLst>
            </a:pPr>
            <a:r>
              <a:rPr lang="it-IT" sz="1400" spc="-10" dirty="0" smtClean="0">
                <a:latin typeface="+mj-lt"/>
                <a:cs typeface="Calibri"/>
              </a:rPr>
              <a:t>   </a:t>
            </a:r>
            <a:r>
              <a:rPr sz="1400" b="1" spc="-10" dirty="0" err="1" smtClean="0">
                <a:latin typeface="+mj-lt"/>
                <a:cs typeface="Calibri"/>
              </a:rPr>
              <a:t>Du</a:t>
            </a:r>
            <a:r>
              <a:rPr sz="1400" b="1" spc="-50" dirty="0" err="1" smtClean="0">
                <a:latin typeface="+mj-lt"/>
                <a:cs typeface="Calibri"/>
              </a:rPr>
              <a:t>r</a:t>
            </a:r>
            <a:r>
              <a:rPr sz="1400" b="1" spc="-20" dirty="0" err="1" smtClean="0">
                <a:latin typeface="+mj-lt"/>
                <a:cs typeface="Calibri"/>
              </a:rPr>
              <a:t>a</a:t>
            </a:r>
            <a:r>
              <a:rPr sz="1400" b="1" spc="-30" dirty="0" err="1" smtClean="0">
                <a:latin typeface="+mj-lt"/>
                <a:cs typeface="Calibri"/>
              </a:rPr>
              <a:t>t</a:t>
            </a:r>
            <a:r>
              <a:rPr sz="1400" b="1" spc="-10" dirty="0" err="1" smtClean="0">
                <a:latin typeface="+mj-lt"/>
                <a:cs typeface="Calibri"/>
              </a:rPr>
              <a:t>a</a:t>
            </a:r>
            <a:r>
              <a:rPr sz="1400" b="1" spc="-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non</a:t>
            </a:r>
            <a:r>
              <a:rPr sz="1400" b="1" spc="5" dirty="0" smtClean="0">
                <a:latin typeface="+mj-lt"/>
                <a:cs typeface="Calibri"/>
              </a:rPr>
              <a:t> </a:t>
            </a:r>
            <a:r>
              <a:rPr sz="1400" b="1" spc="-5" dirty="0" smtClean="0">
                <a:latin typeface="+mj-lt"/>
                <a:cs typeface="Calibri"/>
              </a:rPr>
              <a:t>i</a:t>
            </a:r>
            <a:r>
              <a:rPr sz="1400" b="1" spc="-25" dirty="0" smtClean="0">
                <a:latin typeface="+mj-lt"/>
                <a:cs typeface="Calibri"/>
              </a:rPr>
              <a:t>n</a:t>
            </a:r>
            <a:r>
              <a:rPr sz="1400" b="1" spc="-40" dirty="0" smtClean="0">
                <a:latin typeface="+mj-lt"/>
                <a:cs typeface="Calibri"/>
              </a:rPr>
              <a:t>f</a:t>
            </a:r>
            <a:r>
              <a:rPr sz="1400" b="1" spc="-10" dirty="0" smtClean="0">
                <a:latin typeface="+mj-lt"/>
                <a:cs typeface="Calibri"/>
              </a:rPr>
              <a:t>e</a:t>
            </a:r>
            <a:r>
              <a:rPr sz="1400" b="1" spc="-20" dirty="0" smtClean="0">
                <a:latin typeface="+mj-lt"/>
                <a:cs typeface="Calibri"/>
              </a:rPr>
              <a:t>r</a:t>
            </a:r>
            <a:r>
              <a:rPr sz="1400" b="1" spc="-10" dirty="0" smtClean="0">
                <a:latin typeface="+mj-lt"/>
                <a:cs typeface="Calibri"/>
              </a:rPr>
              <a:t>io</a:t>
            </a:r>
            <a:r>
              <a:rPr sz="1400" b="1" spc="-45" dirty="0" smtClean="0">
                <a:latin typeface="+mj-lt"/>
                <a:cs typeface="Calibri"/>
              </a:rPr>
              <a:t>r</a:t>
            </a:r>
            <a:r>
              <a:rPr sz="1400" b="1" spc="-10" dirty="0" smtClean="0">
                <a:latin typeface="+mj-lt"/>
                <a:cs typeface="Calibri"/>
              </a:rPr>
              <a:t>e</a:t>
            </a:r>
            <a:r>
              <a:rPr sz="1400" b="1" spc="1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-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18</a:t>
            </a:r>
            <a:r>
              <a:rPr sz="1400" b="1" spc="10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m</a:t>
            </a:r>
            <a:r>
              <a:rPr sz="1400" b="1" spc="-20" dirty="0" smtClean="0">
                <a:latin typeface="+mj-lt"/>
                <a:cs typeface="Calibri"/>
              </a:rPr>
              <a:t>e</a:t>
            </a:r>
            <a:r>
              <a:rPr sz="1400" b="1" spc="-5" dirty="0" smtClean="0">
                <a:latin typeface="+mj-lt"/>
                <a:cs typeface="Calibri"/>
              </a:rPr>
              <a:t>si 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non</a:t>
            </a:r>
            <a:r>
              <a:rPr sz="1400" b="1" spc="-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supe</a:t>
            </a:r>
            <a:r>
              <a:rPr sz="1400" b="1" spc="-20" dirty="0" smtClean="0">
                <a:latin typeface="+mj-lt"/>
                <a:cs typeface="Calibri"/>
              </a:rPr>
              <a:t>r</a:t>
            </a:r>
            <a:r>
              <a:rPr sz="1400" b="1" spc="-10" dirty="0" smtClean="0">
                <a:latin typeface="+mj-lt"/>
                <a:cs typeface="Calibri"/>
              </a:rPr>
              <a:t>io</a:t>
            </a:r>
            <a:r>
              <a:rPr sz="1400" b="1" spc="-45" dirty="0" smtClean="0">
                <a:latin typeface="+mj-lt"/>
                <a:cs typeface="Calibri"/>
              </a:rPr>
              <a:t>r</a:t>
            </a:r>
            <a:r>
              <a:rPr sz="1400" b="1" spc="-10" dirty="0" smtClean="0">
                <a:latin typeface="+mj-lt"/>
                <a:cs typeface="Calibri"/>
              </a:rPr>
              <a:t>e</a:t>
            </a:r>
            <a:r>
              <a:rPr sz="1400" b="1" spc="40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10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3</a:t>
            </a:r>
            <a:r>
              <a:rPr sz="1400" b="1" spc="-10" dirty="0" smtClean="0">
                <a:latin typeface="+mj-lt"/>
                <a:cs typeface="Calibri"/>
              </a:rPr>
              <a:t>6</a:t>
            </a:r>
            <a:r>
              <a:rPr sz="1400" b="1" spc="15" dirty="0" smtClean="0">
                <a:latin typeface="+mj-lt"/>
                <a:cs typeface="Calibri"/>
              </a:rPr>
              <a:t> </a:t>
            </a:r>
            <a:r>
              <a:rPr sz="1400" b="1" spc="-10" dirty="0" err="1" smtClean="0">
                <a:latin typeface="+mj-lt"/>
                <a:cs typeface="Calibri"/>
              </a:rPr>
              <a:t>mesi</a:t>
            </a:r>
            <a:r>
              <a:rPr lang="it-IT" sz="1400" b="1" spc="-10" dirty="0" smtClean="0">
                <a:latin typeface="+mj-lt"/>
                <a:cs typeface="Calibri"/>
              </a:rPr>
              <a:t>;</a:t>
            </a:r>
            <a:endParaRPr sz="14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  <a:tabLst>
                <a:tab pos="157480" algn="l"/>
              </a:tabLst>
            </a:pPr>
            <a:r>
              <a:rPr lang="it-IT" sz="1400" spc="-20" dirty="0" smtClean="0">
                <a:latin typeface="+mj-lt"/>
                <a:cs typeface="Calibri"/>
              </a:rPr>
              <a:t>   A</a:t>
            </a:r>
            <a:r>
              <a:rPr sz="1400" spc="-30" dirty="0" err="1" smtClean="0">
                <a:latin typeface="+mj-lt"/>
                <a:cs typeface="Calibri"/>
              </a:rPr>
              <a:t>t</a:t>
            </a:r>
            <a:r>
              <a:rPr sz="1400" spc="-10" dirty="0" err="1" smtClean="0">
                <a:latin typeface="+mj-lt"/>
                <a:cs typeface="Calibri"/>
              </a:rPr>
              <a:t>tine</a:t>
            </a:r>
            <a:r>
              <a:rPr sz="1400" spc="-25" dirty="0" err="1" smtClean="0">
                <a:latin typeface="+mj-lt"/>
                <a:cs typeface="Calibri"/>
              </a:rPr>
              <a:t>n</a:t>
            </a:r>
            <a:r>
              <a:rPr sz="1400" spc="-5" dirty="0" err="1" smtClean="0">
                <a:latin typeface="+mj-lt"/>
                <a:cs typeface="Calibri"/>
              </a:rPr>
              <a:t>ti</a:t>
            </a:r>
            <a:r>
              <a:rPr sz="1400" spc="-35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0" dirty="0" err="1" smtClean="0">
                <a:latin typeface="+mj-lt"/>
                <a:cs typeface="Calibri"/>
              </a:rPr>
              <a:t>l</a:t>
            </a:r>
            <a:r>
              <a:rPr sz="1400" spc="-10" dirty="0" err="1" smtClean="0">
                <a:latin typeface="+mj-lt"/>
                <a:cs typeface="Calibri"/>
              </a:rPr>
              <a:t>le</a:t>
            </a:r>
            <a:r>
              <a:rPr sz="1400" spc="-20" dirty="0" smtClean="0">
                <a:latin typeface="+mj-lt"/>
                <a:cs typeface="Calibri"/>
              </a:rPr>
              <a:t> </a:t>
            </a:r>
            <a:r>
              <a:rPr lang="it-IT" sz="1400" spc="-10" dirty="0">
                <a:latin typeface="+mj-lt"/>
                <a:cs typeface="Calibri"/>
              </a:rPr>
              <a:t>a</a:t>
            </a:r>
            <a:r>
              <a:rPr sz="1400" spc="-4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ee</a:t>
            </a:r>
            <a:r>
              <a:rPr sz="1400" spc="2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</a:t>
            </a:r>
            <a:r>
              <a:rPr sz="1400" spc="-5" dirty="0" smtClean="0">
                <a:latin typeface="+mj-lt"/>
                <a:cs typeface="Calibri"/>
              </a:rPr>
              <a:t>i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er</a:t>
            </a:r>
            <a:r>
              <a:rPr sz="1400" spc="-20" dirty="0" smtClean="0">
                <a:latin typeface="+mj-lt"/>
                <a:cs typeface="Calibri"/>
              </a:rPr>
              <a:t>v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del</a:t>
            </a:r>
            <a:r>
              <a:rPr sz="1400" spc="25" dirty="0" smtClean="0">
                <a:latin typeface="+mj-lt"/>
                <a:cs typeface="Calibri"/>
              </a:rPr>
              <a:t> </a:t>
            </a:r>
            <a:r>
              <a:rPr sz="1400" b="1" i="1" spc="-10" dirty="0" err="1" smtClean="0">
                <a:latin typeface="+mj-lt"/>
                <a:cs typeface="Calibri"/>
              </a:rPr>
              <a:t>Programma</a:t>
            </a:r>
            <a:r>
              <a:rPr sz="1400" b="1" i="1" spc="40" dirty="0" smtClean="0">
                <a:latin typeface="+mj-lt"/>
                <a:cs typeface="Calibri"/>
              </a:rPr>
              <a:t> </a:t>
            </a:r>
            <a:r>
              <a:rPr lang="it-IT" sz="1400" b="1" i="1" spc="-20" dirty="0">
                <a:latin typeface="+mj-lt"/>
                <a:cs typeface="Calibri"/>
              </a:rPr>
              <a:t>"</a:t>
            </a:r>
            <a:r>
              <a:rPr sz="1400" b="1" i="1" spc="-10" dirty="0" err="1" smtClean="0">
                <a:latin typeface="+mj-lt"/>
                <a:cs typeface="Calibri"/>
              </a:rPr>
              <a:t>Or</a:t>
            </a:r>
            <a:r>
              <a:rPr sz="1400" b="1" i="1" spc="0" dirty="0" err="1" smtClean="0">
                <a:latin typeface="+mj-lt"/>
                <a:cs typeface="Calibri"/>
              </a:rPr>
              <a:t>i</a:t>
            </a:r>
            <a:r>
              <a:rPr sz="1400" b="1" i="1" spc="-10" dirty="0" err="1" smtClean="0">
                <a:latin typeface="+mj-lt"/>
                <a:cs typeface="Calibri"/>
              </a:rPr>
              <a:t>z</a:t>
            </a:r>
            <a:r>
              <a:rPr sz="1400" b="1" i="1" spc="-30" dirty="0" err="1" smtClean="0">
                <a:latin typeface="+mj-lt"/>
                <a:cs typeface="Calibri"/>
              </a:rPr>
              <a:t>z</a:t>
            </a:r>
            <a:r>
              <a:rPr sz="1400" b="1" i="1" spc="-10" dirty="0" err="1" smtClean="0">
                <a:latin typeface="+mj-lt"/>
                <a:cs typeface="Calibri"/>
              </a:rPr>
              <a:t>o</a:t>
            </a:r>
            <a:r>
              <a:rPr sz="1400" b="1" i="1" spc="-25" dirty="0" err="1" smtClean="0">
                <a:latin typeface="+mj-lt"/>
                <a:cs typeface="Calibri"/>
              </a:rPr>
              <a:t>nt</a:t>
            </a:r>
            <a:r>
              <a:rPr sz="1400" b="1" i="1" spc="-10" dirty="0" err="1" smtClean="0">
                <a:latin typeface="+mj-lt"/>
                <a:cs typeface="Calibri"/>
              </a:rPr>
              <a:t>e</a:t>
            </a:r>
            <a:r>
              <a:rPr sz="1400" b="1" i="1" spc="15" dirty="0" smtClean="0">
                <a:latin typeface="+mj-lt"/>
                <a:cs typeface="Calibri"/>
              </a:rPr>
              <a:t> </a:t>
            </a:r>
            <a:r>
              <a:rPr sz="1400" b="1" i="1" spc="-25" dirty="0" smtClean="0">
                <a:latin typeface="+mj-lt"/>
                <a:cs typeface="Calibri"/>
              </a:rPr>
              <a:t>E</a:t>
            </a:r>
            <a:r>
              <a:rPr sz="1400" b="1" i="1" spc="-10" dirty="0" smtClean="0">
                <a:latin typeface="+mj-lt"/>
                <a:cs typeface="Calibri"/>
              </a:rPr>
              <a:t>urop</a:t>
            </a:r>
            <a:r>
              <a:rPr sz="1400" b="1" i="1" spc="-15" dirty="0" smtClean="0">
                <a:latin typeface="+mj-lt"/>
                <a:cs typeface="Calibri"/>
              </a:rPr>
              <a:t>a</a:t>
            </a:r>
            <a:r>
              <a:rPr lang="it-IT" sz="1400" b="1" i="1" spc="-10" dirty="0">
                <a:latin typeface="+mj-lt"/>
                <a:cs typeface="Calibri"/>
              </a:rPr>
              <a:t>"</a:t>
            </a:r>
            <a:r>
              <a:rPr lang="it-IT" sz="1400" b="1" i="1" spc="-10" dirty="0" smtClean="0">
                <a:latin typeface="+mj-lt"/>
                <a:cs typeface="Calibri"/>
              </a:rPr>
              <a:t>;</a:t>
            </a:r>
            <a:endParaRPr sz="1400" dirty="0">
              <a:latin typeface="+mj-lt"/>
            </a:endParaRPr>
          </a:p>
          <a:p>
            <a:pPr marR="12700" algn="just">
              <a:buFont typeface="Wingdings" panose="05000000000000000000" pitchFamily="2" charset="2"/>
              <a:buChar char="Ø"/>
              <a:tabLst>
                <a:tab pos="157480" algn="l"/>
              </a:tabLst>
            </a:pPr>
            <a:r>
              <a:rPr lang="it-IT" sz="1400" spc="-10" dirty="0" smtClean="0">
                <a:latin typeface="+mj-lt"/>
                <a:cs typeface="Calibri"/>
              </a:rPr>
              <a:t>  Q</a:t>
            </a:r>
            <a:r>
              <a:rPr sz="1400" spc="-10" dirty="0" err="1" smtClean="0">
                <a:latin typeface="+mj-lt"/>
                <a:cs typeface="Calibri"/>
              </a:rPr>
              <a:t>ualo</a:t>
            </a:r>
            <a:r>
              <a:rPr sz="1400" spc="-55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lang="it-IT" sz="1400" spc="-10" dirty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p</a:t>
            </a:r>
            <a:r>
              <a:rPr sz="1400" spc="-25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5" dirty="0" err="1" smtClean="0">
                <a:latin typeface="+mj-lt"/>
                <a:cs typeface="Calibri"/>
              </a:rPr>
              <a:t>s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25" dirty="0" err="1" smtClean="0">
                <a:latin typeface="+mj-lt"/>
                <a:cs typeface="Calibri"/>
              </a:rPr>
              <a:t>n</a:t>
            </a:r>
            <a:r>
              <a:rPr sz="1400" spc="-30" dirty="0" err="1" smtClean="0">
                <a:latin typeface="+mj-lt"/>
                <a:cs typeface="Calibri"/>
              </a:rPr>
              <a:t>t</a:t>
            </a:r>
            <a:r>
              <a:rPr sz="1400" spc="-20" dirty="0" err="1" smtClean="0">
                <a:latin typeface="+mj-lt"/>
                <a:cs typeface="Calibri"/>
              </a:rPr>
              <a:t>a</a:t>
            </a:r>
            <a:r>
              <a:rPr sz="1400" spc="-5" dirty="0" err="1" smtClean="0">
                <a:latin typeface="+mj-lt"/>
                <a:cs typeface="Calibri"/>
              </a:rPr>
              <a:t>ti</a:t>
            </a:r>
            <a:r>
              <a:rPr sz="1400" spc="-5" dirty="0" smtClean="0">
                <a:latin typeface="+mj-lt"/>
                <a:cs typeface="Calibri"/>
              </a:rPr>
              <a:t>  </a:t>
            </a:r>
            <a:r>
              <a:rPr sz="1400" spc="40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on</a:t>
            </a:r>
            <a:r>
              <a:rPr sz="1400" spc="-20" dirty="0" smtClean="0">
                <a:latin typeface="+mj-lt"/>
                <a:cs typeface="Calibri"/>
              </a:rPr>
              <a:t>g</a:t>
            </a:r>
            <a:r>
              <a:rPr sz="1400" spc="-10" dirty="0" smtClean="0">
                <a:latin typeface="+mj-lt"/>
                <a:cs typeface="Calibri"/>
              </a:rPr>
              <a:t>iu</a:t>
            </a:r>
            <a:r>
              <a:rPr sz="1400" spc="-20" dirty="0" smtClean="0">
                <a:latin typeface="+mj-lt"/>
                <a:cs typeface="Calibri"/>
              </a:rPr>
              <a:t>n</a:t>
            </a:r>
            <a:r>
              <a:rPr sz="1400" spc="-45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ame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  </a:t>
            </a:r>
            <a:r>
              <a:rPr sz="1400" spc="3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da  </a:t>
            </a:r>
            <a:r>
              <a:rPr sz="1400" spc="30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p</a:t>
            </a:r>
            <a:r>
              <a:rPr sz="1400" spc="-10" dirty="0" smtClean="0">
                <a:latin typeface="+mj-lt"/>
                <a:cs typeface="Calibri"/>
              </a:rPr>
              <a:t>iù  </a:t>
            </a:r>
            <a:r>
              <a:rPr sz="1400" spc="3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so</a:t>
            </a:r>
            <a:r>
              <a:rPr sz="1400" spc="0" dirty="0" smtClean="0">
                <a:latin typeface="+mj-lt"/>
                <a:cs typeface="Calibri"/>
              </a:rPr>
              <a:t>g</a:t>
            </a:r>
            <a:r>
              <a:rPr sz="1400" spc="-20" dirty="0" smtClean="0">
                <a:latin typeface="+mj-lt"/>
                <a:cs typeface="Calibri"/>
              </a:rPr>
              <a:t>g</a:t>
            </a:r>
            <a:r>
              <a:rPr sz="1400" spc="-25" dirty="0" smtClean="0">
                <a:latin typeface="+mj-lt"/>
                <a:cs typeface="Calibri"/>
              </a:rPr>
              <a:t>e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5" dirty="0" smtClean="0">
                <a:latin typeface="+mj-lt"/>
                <a:cs typeface="Calibri"/>
              </a:rPr>
              <a:t>ti,  </a:t>
            </a:r>
            <a:r>
              <a:rPr sz="1400" spc="3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25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ved</a:t>
            </a:r>
            <a:r>
              <a:rPr sz="1400" spc="-5" dirty="0" smtClean="0">
                <a:latin typeface="+mj-lt"/>
                <a:cs typeface="Calibri"/>
              </a:rPr>
              <a:t>e</a:t>
            </a:r>
            <a:r>
              <a:rPr sz="1400" spc="-3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e  </a:t>
            </a:r>
            <a:r>
              <a:rPr sz="1400" spc="3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c</a:t>
            </a:r>
            <a:r>
              <a:rPr sz="1400" spc="-5" dirty="0" smtClean="0">
                <a:latin typeface="+mj-lt"/>
                <a:cs typeface="Calibri"/>
              </a:rPr>
              <a:t>h</a:t>
            </a:r>
            <a:r>
              <a:rPr sz="1400" spc="-10" dirty="0" smtClean="0">
                <a:latin typeface="+mj-lt"/>
                <a:cs typeface="Calibri"/>
              </a:rPr>
              <a:t>e  </a:t>
            </a:r>
            <a:r>
              <a:rPr sz="1400" spc="3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ciascun 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0" dirty="0" smtClean="0">
                <a:latin typeface="+mj-lt"/>
                <a:cs typeface="Calibri"/>
              </a:rPr>
              <a:t>p</a:t>
            </a:r>
            <a:r>
              <a:rPr sz="1400" spc="-10" dirty="0" smtClean="0">
                <a:latin typeface="+mj-lt"/>
                <a:cs typeface="Calibri"/>
              </a:rPr>
              <a:t>one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2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s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-20" dirty="0" smtClean="0">
                <a:latin typeface="+mj-lt"/>
                <a:cs typeface="Calibri"/>
              </a:rPr>
              <a:t>s</a:t>
            </a:r>
            <a:r>
              <a:rPr sz="1400" spc="-10" dirty="0" smtClean="0">
                <a:latin typeface="+mj-lt"/>
                <a:cs typeface="Calibri"/>
              </a:rPr>
              <a:t>ten</a:t>
            </a:r>
            <a:r>
              <a:rPr sz="1400" spc="-40" dirty="0" smtClean="0">
                <a:latin typeface="+mj-lt"/>
                <a:cs typeface="Calibri"/>
              </a:rPr>
              <a:t>g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5" dirty="0" smtClean="0">
                <a:latin typeface="+mj-lt"/>
                <a:cs typeface="Calibri"/>
              </a:rPr>
              <a:t>m</a:t>
            </a:r>
            <a:r>
              <a:rPr sz="1400" spc="-20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no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l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b="1" spc="-20" dirty="0" smtClean="0">
                <a:latin typeface="+mj-lt"/>
                <a:cs typeface="Calibri"/>
              </a:rPr>
              <a:t>1</a:t>
            </a:r>
            <a:r>
              <a:rPr sz="1400" b="1" spc="-10" dirty="0" smtClean="0">
                <a:latin typeface="+mj-lt"/>
                <a:cs typeface="Calibri"/>
              </a:rPr>
              <a:t>0</a:t>
            </a:r>
            <a:r>
              <a:rPr sz="1400" b="1" spc="25" dirty="0" smtClean="0">
                <a:latin typeface="+mj-lt"/>
                <a:cs typeface="Calibri"/>
              </a:rPr>
              <a:t> </a:t>
            </a:r>
            <a:r>
              <a:rPr sz="1400" b="1" spc="-5" dirty="0" smtClean="0">
                <a:latin typeface="+mj-lt"/>
                <a:cs typeface="Calibri"/>
              </a:rPr>
              <a:t>p</a:t>
            </a:r>
            <a:r>
              <a:rPr sz="1400" b="1" spc="-10" dirty="0" smtClean="0">
                <a:latin typeface="+mj-lt"/>
                <a:cs typeface="Calibri"/>
              </a:rPr>
              <a:t>er</a:t>
            </a:r>
            <a:r>
              <a:rPr sz="1400" b="1" spc="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c</a:t>
            </a:r>
            <a:r>
              <a:rPr sz="1400" b="1" spc="0" dirty="0" smtClean="0">
                <a:latin typeface="+mj-lt"/>
                <a:cs typeface="Calibri"/>
              </a:rPr>
              <a:t>e</a:t>
            </a:r>
            <a:r>
              <a:rPr sz="1400" b="1" spc="-30" dirty="0" smtClean="0">
                <a:latin typeface="+mj-lt"/>
                <a:cs typeface="Calibri"/>
              </a:rPr>
              <a:t>n</a:t>
            </a:r>
            <a:r>
              <a:rPr sz="1400" b="1" spc="-25" dirty="0" smtClean="0">
                <a:latin typeface="+mj-lt"/>
                <a:cs typeface="Calibri"/>
              </a:rPr>
              <a:t>t</a:t>
            </a:r>
            <a:r>
              <a:rPr sz="1400" b="1" spc="-10" dirty="0" smtClean="0">
                <a:latin typeface="+mj-lt"/>
                <a:cs typeface="Calibri"/>
              </a:rPr>
              <a:t>o</a:t>
            </a:r>
            <a:r>
              <a:rPr sz="1400" b="1" spc="30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-10" dirty="0" smtClean="0">
                <a:latin typeface="+mj-lt"/>
                <a:cs typeface="Calibri"/>
              </a:rPr>
              <a:t>ei</a:t>
            </a:r>
            <a:r>
              <a:rPr sz="1400" b="1" spc="10" dirty="0" smtClean="0">
                <a:latin typeface="+mj-lt"/>
                <a:cs typeface="Calibri"/>
              </a:rPr>
              <a:t> </a:t>
            </a:r>
            <a:r>
              <a:rPr sz="1400" b="1" spc="-20" dirty="0" smtClean="0">
                <a:latin typeface="+mj-lt"/>
                <a:cs typeface="Calibri"/>
              </a:rPr>
              <a:t>c</a:t>
            </a:r>
            <a:r>
              <a:rPr sz="1400" b="1" spc="-10" dirty="0" smtClean="0">
                <a:latin typeface="+mj-lt"/>
                <a:cs typeface="Calibri"/>
              </a:rPr>
              <a:t>o</a:t>
            </a:r>
            <a:r>
              <a:rPr sz="1400" b="1" spc="-25" dirty="0" smtClean="0">
                <a:latin typeface="+mj-lt"/>
                <a:cs typeface="Calibri"/>
              </a:rPr>
              <a:t>s</a:t>
            </a:r>
            <a:r>
              <a:rPr sz="1400" b="1" spc="-5" dirty="0" smtClean="0">
                <a:latin typeface="+mj-lt"/>
                <a:cs typeface="Calibri"/>
              </a:rPr>
              <a:t>ti</a:t>
            </a:r>
            <a:r>
              <a:rPr sz="1400" b="1" spc="10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omplessivi</a:t>
            </a:r>
            <a:r>
              <a:rPr sz="1400" spc="2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ammiss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25" dirty="0" smtClean="0">
                <a:latin typeface="+mj-lt"/>
                <a:cs typeface="Calibri"/>
              </a:rPr>
              <a:t>b</a:t>
            </a:r>
            <a:r>
              <a:rPr sz="1400" spc="-15" dirty="0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li,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se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g</a:t>
            </a:r>
            <a:r>
              <a:rPr sz="1400" b="1" spc="-50" dirty="0" smtClean="0">
                <a:latin typeface="+mj-lt"/>
                <a:cs typeface="Calibri"/>
              </a:rPr>
              <a:t>r</a:t>
            </a:r>
            <a:r>
              <a:rPr sz="1400" b="1" spc="-10" dirty="0" smtClean="0">
                <a:latin typeface="+mj-lt"/>
                <a:cs typeface="Calibri"/>
              </a:rPr>
              <a:t>an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-10" dirty="0" smtClean="0">
                <a:latin typeface="+mj-lt"/>
                <a:cs typeface="Calibri"/>
              </a:rPr>
              <a:t>e</a:t>
            </a:r>
            <a:r>
              <a:rPr sz="1400" b="1" spc="30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-10" dirty="0" smtClean="0">
                <a:latin typeface="+mj-lt"/>
                <a:cs typeface="Calibri"/>
              </a:rPr>
              <a:t>imensi</a:t>
            </a:r>
            <a:r>
              <a:rPr sz="1400" b="1" spc="-5" dirty="0" smtClean="0">
                <a:latin typeface="+mj-lt"/>
                <a:cs typeface="Calibri"/>
              </a:rPr>
              <a:t>o</a:t>
            </a:r>
            <a:r>
              <a:rPr sz="1400" b="1" spc="-15" dirty="0" smtClean="0">
                <a:latin typeface="+mj-lt"/>
                <a:cs typeface="Calibri"/>
              </a:rPr>
              <a:t>n</a:t>
            </a:r>
            <a:r>
              <a:rPr sz="1400" b="1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,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5" dirty="0" smtClean="0">
                <a:latin typeface="+mj-lt"/>
                <a:cs typeface="Calibri"/>
              </a:rPr>
              <a:t>m</a:t>
            </a:r>
            <a:r>
              <a:rPr sz="1400" spc="-20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no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l</a:t>
            </a:r>
            <a:r>
              <a:rPr sz="1400" spc="-20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5</a:t>
            </a:r>
            <a:r>
              <a:rPr sz="1400" b="1" spc="5" dirty="0" smtClean="0">
                <a:latin typeface="+mj-lt"/>
                <a:cs typeface="Calibri"/>
              </a:rPr>
              <a:t> </a:t>
            </a:r>
            <a:r>
              <a:rPr sz="1400" b="1" dirty="0">
                <a:latin typeface="+mj-lt"/>
              </a:rPr>
              <a:t>per</a:t>
            </a:r>
            <a:r>
              <a:rPr sz="1400" b="1" spc="1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ce</a:t>
            </a:r>
            <a:r>
              <a:rPr sz="1400" b="1" spc="-30" dirty="0" smtClean="0">
                <a:latin typeface="+mj-lt"/>
                <a:cs typeface="Calibri"/>
              </a:rPr>
              <a:t>n</a:t>
            </a:r>
            <a:r>
              <a:rPr sz="1400" b="1" spc="-25" dirty="0" smtClean="0">
                <a:latin typeface="+mj-lt"/>
                <a:cs typeface="Calibri"/>
              </a:rPr>
              <a:t>t</a:t>
            </a:r>
            <a:r>
              <a:rPr sz="1400" b="1" spc="-10" dirty="0" smtClean="0">
                <a:latin typeface="+mj-lt"/>
                <a:cs typeface="Calibri"/>
              </a:rPr>
              <a:t>o</a:t>
            </a:r>
            <a:r>
              <a:rPr sz="1400" b="1" spc="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n</a:t>
            </a:r>
            <a:r>
              <a:rPr sz="1400" spc="-1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tu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5" dirty="0" smtClean="0">
                <a:latin typeface="+mj-lt"/>
                <a:cs typeface="Calibri"/>
              </a:rPr>
              <a:t>ti gli</a:t>
            </a:r>
            <a:r>
              <a:rPr sz="1400" spc="-20" dirty="0" smtClean="0">
                <a:latin typeface="+mj-lt"/>
                <a:cs typeface="Calibri"/>
              </a:rPr>
              <a:t> </a:t>
            </a:r>
            <a:r>
              <a:rPr sz="1400" b="1" spc="-10" dirty="0" err="1" smtClean="0">
                <a:latin typeface="+mj-lt"/>
                <a:cs typeface="Calibri"/>
              </a:rPr>
              <a:t>a</a:t>
            </a:r>
            <a:r>
              <a:rPr sz="1400" b="1" spc="0" dirty="0" err="1" smtClean="0">
                <a:latin typeface="+mj-lt"/>
                <a:cs typeface="Calibri"/>
              </a:rPr>
              <a:t>l</a:t>
            </a:r>
            <a:r>
              <a:rPr sz="1400" b="1" spc="-5" dirty="0" err="1" smtClean="0">
                <a:latin typeface="+mj-lt"/>
                <a:cs typeface="Calibri"/>
              </a:rPr>
              <a:t>tri</a:t>
            </a:r>
            <a:r>
              <a:rPr sz="1400" b="1" spc="-10" dirty="0" smtClean="0">
                <a:latin typeface="+mj-lt"/>
                <a:cs typeface="Calibri"/>
              </a:rPr>
              <a:t> </a:t>
            </a:r>
            <a:r>
              <a:rPr sz="1400" b="1" spc="-20" dirty="0" err="1" smtClean="0">
                <a:latin typeface="+mj-lt"/>
                <a:cs typeface="Calibri"/>
              </a:rPr>
              <a:t>c</a:t>
            </a:r>
            <a:r>
              <a:rPr sz="1400" b="1" spc="-10" dirty="0" err="1" smtClean="0">
                <a:latin typeface="+mj-lt"/>
                <a:cs typeface="Calibri"/>
              </a:rPr>
              <a:t>asi</a:t>
            </a:r>
            <a:r>
              <a:rPr lang="it-IT" sz="1400" b="1" spc="-10" dirty="0" smtClean="0">
                <a:latin typeface="+mj-lt"/>
                <a:cs typeface="Calibri"/>
              </a:rPr>
              <a:t>.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20" name="object 26"/>
          <p:cNvSpPr/>
          <p:nvPr/>
        </p:nvSpPr>
        <p:spPr>
          <a:xfrm>
            <a:off x="0" y="532161"/>
            <a:ext cx="5693664" cy="288564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r>
              <a:rPr lang="it-IT" dirty="0"/>
              <a:t> </a:t>
            </a:r>
            <a:endParaRPr dirty="0"/>
          </a:p>
        </p:txBody>
      </p:sp>
      <p:sp>
        <p:nvSpPr>
          <p:cNvPr id="21" name="object 41"/>
          <p:cNvSpPr txBox="1">
            <a:spLocks noGrp="1"/>
          </p:cNvSpPr>
          <p:nvPr>
            <p:ph type="title"/>
          </p:nvPr>
        </p:nvSpPr>
        <p:spPr>
          <a:xfrm>
            <a:off x="513994" y="537971"/>
            <a:ext cx="2819400" cy="2984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ACCORDI PER INNOVAZIONE</a:t>
            </a:r>
            <a:endParaRPr sz="1800" b="1" dirty="0">
              <a:cs typeface="Arial" panose="020B0604020202020204" pitchFamily="34" charset="0"/>
            </a:endParaRPr>
          </a:p>
        </p:txBody>
      </p:sp>
      <p:sp>
        <p:nvSpPr>
          <p:cNvPr id="29" name="object 14"/>
          <p:cNvSpPr/>
          <p:nvPr/>
        </p:nvSpPr>
        <p:spPr>
          <a:xfrm>
            <a:off x="423564" y="4508572"/>
            <a:ext cx="1134380" cy="849318"/>
          </a:xfrm>
          <a:custGeom>
            <a:avLst/>
            <a:gdLst/>
            <a:ahLst/>
            <a:cxnLst/>
            <a:rect l="l" t="t" r="r" b="b"/>
            <a:pathLst>
              <a:path w="1380744" h="1356359">
                <a:moveTo>
                  <a:pt x="0" y="0"/>
                </a:moveTo>
                <a:lnTo>
                  <a:pt x="1380744" y="0"/>
                </a:lnTo>
                <a:lnTo>
                  <a:pt x="1380744" y="678179"/>
                </a:lnTo>
                <a:lnTo>
                  <a:pt x="1380744" y="1356359"/>
                </a:lnTo>
                <a:lnTo>
                  <a:pt x="0" y="135635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accent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7084" y="4663562"/>
            <a:ext cx="1038225" cy="5422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ctr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PROGETTI AMMISSIBILI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30" name="Immagin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0"/>
            <a:ext cx="971550" cy="576857"/>
          </a:xfrm>
          <a:prstGeom prst="rect">
            <a:avLst/>
          </a:prstGeom>
        </p:spPr>
      </p:pic>
      <p:cxnSp>
        <p:nvCxnSpPr>
          <p:cNvPr id="32" name="Connettore 1 31"/>
          <p:cNvCxnSpPr/>
          <p:nvPr/>
        </p:nvCxnSpPr>
        <p:spPr>
          <a:xfrm flipV="1">
            <a:off x="457511" y="3774933"/>
            <a:ext cx="8087322" cy="2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tangolo 35"/>
          <p:cNvSpPr/>
          <p:nvPr/>
        </p:nvSpPr>
        <p:spPr>
          <a:xfrm>
            <a:off x="1752600" y="1621344"/>
            <a:ext cx="64677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it-IT" sz="1400" b="1" spc="-10" dirty="0">
                <a:latin typeface="+mj-lt"/>
                <a:cs typeface="Calibri"/>
              </a:rPr>
              <a:t>Imp</a:t>
            </a:r>
            <a:r>
              <a:rPr lang="it-IT" sz="1400" b="1" spc="-40" dirty="0">
                <a:latin typeface="+mj-lt"/>
                <a:cs typeface="Calibri"/>
              </a:rPr>
              <a:t>r</a:t>
            </a:r>
            <a:r>
              <a:rPr lang="it-IT" sz="1400" b="1" spc="-10" dirty="0">
                <a:latin typeface="+mj-lt"/>
                <a:cs typeface="Calibri"/>
              </a:rPr>
              <a:t>e</a:t>
            </a:r>
            <a:r>
              <a:rPr lang="it-IT" sz="1400" b="1" spc="-5" dirty="0">
                <a:latin typeface="+mj-lt"/>
                <a:cs typeface="Calibri"/>
              </a:rPr>
              <a:t>s</a:t>
            </a:r>
            <a:r>
              <a:rPr lang="it-IT" sz="1400" b="1" spc="-10" dirty="0">
                <a:latin typeface="+mj-lt"/>
                <a:cs typeface="Calibri"/>
              </a:rPr>
              <a:t>e</a:t>
            </a:r>
            <a:r>
              <a:rPr lang="it-IT" sz="1400" b="1" spc="25" dirty="0">
                <a:latin typeface="+mj-lt"/>
                <a:cs typeface="Calibri"/>
              </a:rPr>
              <a:t> </a:t>
            </a:r>
            <a:r>
              <a:rPr lang="it-IT" sz="1400" b="1" spc="-10" dirty="0">
                <a:latin typeface="+mj-lt"/>
                <a:cs typeface="Calibri"/>
              </a:rPr>
              <a:t>indu</a:t>
            </a:r>
            <a:r>
              <a:rPr lang="it-IT" sz="1400" b="1" spc="-25" dirty="0">
                <a:latin typeface="+mj-lt"/>
                <a:cs typeface="Calibri"/>
              </a:rPr>
              <a:t>s</a:t>
            </a:r>
            <a:r>
              <a:rPr lang="it-IT" sz="1400" b="1" spc="-10" dirty="0">
                <a:latin typeface="+mj-lt"/>
                <a:cs typeface="Calibri"/>
              </a:rPr>
              <a:t>t</a:t>
            </a:r>
            <a:r>
              <a:rPr lang="it-IT" sz="1400" b="1" spc="-15" dirty="0">
                <a:latin typeface="+mj-lt"/>
                <a:cs typeface="Calibri"/>
              </a:rPr>
              <a:t>r</a:t>
            </a:r>
            <a:r>
              <a:rPr lang="it-IT" sz="1400" b="1" spc="-5" dirty="0">
                <a:latin typeface="+mj-lt"/>
                <a:cs typeface="Calibri"/>
              </a:rPr>
              <a:t>i</a:t>
            </a:r>
            <a:r>
              <a:rPr lang="it-IT" sz="1400" b="1" spc="-20" dirty="0">
                <a:latin typeface="+mj-lt"/>
                <a:cs typeface="Calibri"/>
              </a:rPr>
              <a:t>a</a:t>
            </a:r>
            <a:r>
              <a:rPr lang="it-IT" sz="1400" b="1" spc="-15" dirty="0">
                <a:latin typeface="+mj-lt"/>
                <a:cs typeface="Calibri"/>
              </a:rPr>
              <a:t>li</a:t>
            </a:r>
            <a:r>
              <a:rPr lang="it-IT" sz="1400" b="1" spc="-5" dirty="0">
                <a:latin typeface="+mj-lt"/>
                <a:cs typeface="Calibri"/>
              </a:rPr>
              <a:t>,</a:t>
            </a:r>
            <a:r>
              <a:rPr lang="it-IT" sz="1400" b="1" spc="25" dirty="0">
                <a:latin typeface="+mj-lt"/>
                <a:cs typeface="Calibri"/>
              </a:rPr>
              <a:t> </a:t>
            </a:r>
            <a:r>
              <a:rPr lang="it-IT" sz="1400" b="1" spc="-10" dirty="0">
                <a:latin typeface="+mj-lt"/>
                <a:cs typeface="Calibri"/>
              </a:rPr>
              <a:t>a</a:t>
            </a:r>
            <a:r>
              <a:rPr lang="it-IT" sz="1400" b="1" spc="-5" dirty="0">
                <a:latin typeface="+mj-lt"/>
                <a:cs typeface="Calibri"/>
              </a:rPr>
              <a:t>g</a:t>
            </a:r>
            <a:r>
              <a:rPr lang="it-IT" sz="1400" b="1" spc="-40" dirty="0">
                <a:latin typeface="+mj-lt"/>
                <a:cs typeface="Calibri"/>
              </a:rPr>
              <a:t>r</a:t>
            </a:r>
            <a:r>
              <a:rPr lang="it-IT" sz="1400" b="1" spc="-10" dirty="0">
                <a:latin typeface="+mj-lt"/>
                <a:cs typeface="Calibri"/>
              </a:rPr>
              <a:t>oindu</a:t>
            </a:r>
            <a:r>
              <a:rPr lang="it-IT" sz="1400" b="1" spc="-20" dirty="0">
                <a:latin typeface="+mj-lt"/>
                <a:cs typeface="Calibri"/>
              </a:rPr>
              <a:t>s</a:t>
            </a:r>
            <a:r>
              <a:rPr lang="it-IT" sz="1400" b="1" spc="-10" dirty="0">
                <a:latin typeface="+mj-lt"/>
                <a:cs typeface="Calibri"/>
              </a:rPr>
              <a:t>t</a:t>
            </a:r>
            <a:r>
              <a:rPr lang="it-IT" sz="1400" b="1" spc="-15" dirty="0">
                <a:latin typeface="+mj-lt"/>
                <a:cs typeface="Calibri"/>
              </a:rPr>
              <a:t>r</a:t>
            </a:r>
            <a:r>
              <a:rPr lang="it-IT" sz="1400" b="1" spc="-5" dirty="0">
                <a:latin typeface="+mj-lt"/>
                <a:cs typeface="Calibri"/>
              </a:rPr>
              <a:t>i</a:t>
            </a:r>
            <a:r>
              <a:rPr lang="it-IT" sz="1400" b="1" spc="-20" dirty="0">
                <a:latin typeface="+mj-lt"/>
                <a:cs typeface="Calibri"/>
              </a:rPr>
              <a:t>a</a:t>
            </a:r>
            <a:r>
              <a:rPr lang="it-IT" sz="1400" b="1" spc="-15" dirty="0">
                <a:latin typeface="+mj-lt"/>
                <a:cs typeface="Calibri"/>
              </a:rPr>
              <a:t>l</a:t>
            </a:r>
            <a:r>
              <a:rPr lang="it-IT" sz="1400" b="1" spc="-5" dirty="0">
                <a:latin typeface="+mj-lt"/>
                <a:cs typeface="Calibri"/>
              </a:rPr>
              <a:t>i,</a:t>
            </a:r>
            <a:r>
              <a:rPr lang="it-IT" sz="1400" b="1" spc="25" dirty="0">
                <a:latin typeface="+mj-lt"/>
                <a:cs typeface="Calibri"/>
              </a:rPr>
              <a:t> </a:t>
            </a:r>
            <a:r>
              <a:rPr lang="it-IT" sz="1400" b="1" spc="-10" dirty="0">
                <a:latin typeface="+mj-lt"/>
                <a:cs typeface="Calibri"/>
              </a:rPr>
              <a:t>a</a:t>
            </a:r>
            <a:r>
              <a:rPr lang="it-IT" sz="1400" b="1" dirty="0">
                <a:latin typeface="+mj-lt"/>
                <a:cs typeface="Calibri"/>
              </a:rPr>
              <a:t>r</a:t>
            </a:r>
            <a:r>
              <a:rPr lang="it-IT" sz="1400" b="1" spc="-10" dirty="0">
                <a:latin typeface="+mj-lt"/>
                <a:cs typeface="Calibri"/>
              </a:rPr>
              <a:t>t</a:t>
            </a:r>
            <a:r>
              <a:rPr lang="it-IT" sz="1400" b="1" spc="-15" dirty="0">
                <a:latin typeface="+mj-lt"/>
                <a:cs typeface="Calibri"/>
              </a:rPr>
              <a:t>i</a:t>
            </a:r>
            <a:r>
              <a:rPr lang="it-IT" sz="1400" b="1" spc="-10" dirty="0">
                <a:latin typeface="+mj-lt"/>
                <a:cs typeface="Calibri"/>
              </a:rPr>
              <a:t>giane,</a:t>
            </a:r>
            <a:r>
              <a:rPr lang="it-IT" sz="1400" b="1" spc="20" dirty="0">
                <a:latin typeface="+mj-lt"/>
                <a:cs typeface="Calibri"/>
              </a:rPr>
              <a:t> </a:t>
            </a:r>
            <a:r>
              <a:rPr lang="it-IT" sz="1400" b="1" spc="-10" dirty="0">
                <a:latin typeface="+mj-lt"/>
                <a:cs typeface="Calibri"/>
              </a:rPr>
              <a:t>di</a:t>
            </a:r>
            <a:r>
              <a:rPr lang="it-IT" sz="1400" b="1" spc="25" dirty="0">
                <a:latin typeface="+mj-lt"/>
                <a:cs typeface="Calibri"/>
              </a:rPr>
              <a:t> </a:t>
            </a:r>
            <a:r>
              <a:rPr lang="it-IT" sz="1400" b="1" spc="-10" dirty="0">
                <a:latin typeface="+mj-lt"/>
                <a:cs typeface="Calibri"/>
              </a:rPr>
              <a:t>s</a:t>
            </a:r>
            <a:r>
              <a:rPr lang="it-IT" sz="1400" b="1" dirty="0">
                <a:latin typeface="+mj-lt"/>
                <a:cs typeface="Calibri"/>
              </a:rPr>
              <a:t>e</a:t>
            </a:r>
            <a:r>
              <a:rPr lang="it-IT" sz="1400" b="1" spc="-5" dirty="0">
                <a:latin typeface="+mj-lt"/>
                <a:cs typeface="Calibri"/>
              </a:rPr>
              <a:t>r</a:t>
            </a:r>
            <a:r>
              <a:rPr lang="it-IT" sz="1400" b="1" spc="-10" dirty="0">
                <a:latin typeface="+mj-lt"/>
                <a:cs typeface="Calibri"/>
              </a:rPr>
              <a:t>v</a:t>
            </a:r>
            <a:r>
              <a:rPr lang="it-IT" sz="1400" b="1" dirty="0">
                <a:latin typeface="+mj-lt"/>
                <a:cs typeface="Calibri"/>
              </a:rPr>
              <a:t>i</a:t>
            </a:r>
            <a:r>
              <a:rPr lang="it-IT" sz="1400" b="1" spc="-5" dirty="0">
                <a:latin typeface="+mj-lt"/>
                <a:cs typeface="Calibri"/>
              </a:rPr>
              <a:t>zi</a:t>
            </a:r>
            <a:r>
              <a:rPr lang="it-IT" sz="1400" b="1" spc="20" dirty="0">
                <a:latin typeface="+mj-lt"/>
                <a:cs typeface="Calibri"/>
              </a:rPr>
              <a:t> </a:t>
            </a:r>
            <a:r>
              <a:rPr lang="it-IT" sz="1400" b="1" spc="-10" dirty="0">
                <a:latin typeface="+mj-lt"/>
                <a:cs typeface="Calibri"/>
              </a:rPr>
              <a:t>all’i</a:t>
            </a:r>
            <a:r>
              <a:rPr lang="it-IT" sz="1400" spc="-10" dirty="0">
                <a:latin typeface="+mj-lt"/>
                <a:cs typeface="Calibri"/>
              </a:rPr>
              <a:t>nd</a:t>
            </a:r>
            <a:r>
              <a:rPr lang="it-IT" sz="1400" spc="-20" dirty="0">
                <a:latin typeface="+mj-lt"/>
                <a:cs typeface="Calibri"/>
              </a:rPr>
              <a:t>u</a:t>
            </a:r>
            <a:r>
              <a:rPr lang="it-IT" sz="1400" spc="-25" dirty="0">
                <a:latin typeface="+mj-lt"/>
                <a:cs typeface="Calibri"/>
              </a:rPr>
              <a:t>s</a:t>
            </a:r>
            <a:r>
              <a:rPr lang="it-IT" sz="1400" spc="-10" dirty="0">
                <a:latin typeface="+mj-lt"/>
                <a:cs typeface="Calibri"/>
              </a:rPr>
              <a:t>t</a:t>
            </a:r>
            <a:r>
              <a:rPr lang="it-IT" sz="1400" spc="-15" dirty="0">
                <a:latin typeface="+mj-lt"/>
                <a:cs typeface="Calibri"/>
              </a:rPr>
              <a:t>r</a:t>
            </a:r>
            <a:r>
              <a:rPr lang="it-IT" sz="1400" dirty="0">
                <a:latin typeface="+mj-lt"/>
                <a:cs typeface="Calibri"/>
              </a:rPr>
              <a:t>i</a:t>
            </a:r>
            <a:r>
              <a:rPr lang="it-IT" sz="1400" spc="-10" dirty="0">
                <a:latin typeface="+mj-lt"/>
                <a:cs typeface="Calibri"/>
              </a:rPr>
              <a:t>a</a:t>
            </a:r>
            <a:r>
              <a:rPr lang="it-IT" sz="1400" spc="30" dirty="0">
                <a:latin typeface="+mj-lt"/>
                <a:cs typeface="Calibri"/>
              </a:rPr>
              <a:t> </a:t>
            </a:r>
            <a:r>
              <a:rPr lang="it-IT" sz="1400" spc="-25" dirty="0">
                <a:latin typeface="+mj-lt"/>
                <a:cs typeface="Calibri"/>
              </a:rPr>
              <a:t>c</a:t>
            </a:r>
            <a:r>
              <a:rPr lang="it-IT" sz="1400" spc="-10" dirty="0">
                <a:latin typeface="+mj-lt"/>
                <a:cs typeface="Calibri"/>
              </a:rPr>
              <a:t>on</a:t>
            </a:r>
            <a:r>
              <a:rPr lang="it-IT" sz="1400" spc="20" dirty="0">
                <a:latin typeface="+mj-lt"/>
                <a:cs typeface="Calibri"/>
              </a:rPr>
              <a:t> </a:t>
            </a:r>
            <a:r>
              <a:rPr lang="it-IT" sz="1400" spc="-10" dirty="0">
                <a:latin typeface="+mj-lt"/>
                <a:cs typeface="Calibri"/>
              </a:rPr>
              <a:t>al</a:t>
            </a:r>
            <a:r>
              <a:rPr lang="it-IT" sz="1400" spc="-25" dirty="0">
                <a:latin typeface="+mj-lt"/>
                <a:cs typeface="Calibri"/>
              </a:rPr>
              <a:t>m</a:t>
            </a:r>
            <a:r>
              <a:rPr lang="it-IT" sz="1400" spc="-10" dirty="0">
                <a:latin typeface="+mj-lt"/>
                <a:cs typeface="Calibri"/>
              </a:rPr>
              <a:t>e</a:t>
            </a:r>
            <a:r>
              <a:rPr lang="it-IT" sz="1400" spc="-5" dirty="0">
                <a:latin typeface="+mj-lt"/>
                <a:cs typeface="Calibri"/>
              </a:rPr>
              <a:t>n</a:t>
            </a:r>
            <a:r>
              <a:rPr lang="it-IT" sz="1400" spc="-10" dirty="0">
                <a:latin typeface="+mj-lt"/>
                <a:cs typeface="Calibri"/>
              </a:rPr>
              <a:t>o</a:t>
            </a:r>
            <a:r>
              <a:rPr lang="it-IT" sz="1400" spc="30" dirty="0">
                <a:latin typeface="+mj-lt"/>
                <a:cs typeface="Calibri"/>
              </a:rPr>
              <a:t> </a:t>
            </a:r>
            <a:r>
              <a:rPr lang="it-IT" sz="1400" spc="-10" dirty="0">
                <a:latin typeface="+mj-lt"/>
                <a:cs typeface="Calibri"/>
              </a:rPr>
              <a:t>2 b</a:t>
            </a:r>
            <a:r>
              <a:rPr lang="it-IT" sz="1400" dirty="0">
                <a:latin typeface="+mj-lt"/>
                <a:cs typeface="Calibri"/>
              </a:rPr>
              <a:t>i</a:t>
            </a:r>
            <a:r>
              <a:rPr lang="it-IT" sz="1400" spc="-10" dirty="0">
                <a:latin typeface="+mj-lt"/>
                <a:cs typeface="Calibri"/>
              </a:rPr>
              <a:t>lanci</a:t>
            </a:r>
            <a:r>
              <a:rPr lang="it-IT" sz="1400" spc="-30" dirty="0">
                <a:latin typeface="+mj-lt"/>
                <a:cs typeface="Calibri"/>
              </a:rPr>
              <a:t> </a:t>
            </a:r>
            <a:r>
              <a:rPr lang="it-IT" sz="1400" spc="-10" dirty="0">
                <a:latin typeface="+mj-lt"/>
                <a:cs typeface="Calibri"/>
              </a:rPr>
              <a:t>app</a:t>
            </a:r>
            <a:r>
              <a:rPr lang="it-IT" sz="1400" spc="-40" dirty="0">
                <a:latin typeface="+mj-lt"/>
                <a:cs typeface="Calibri"/>
              </a:rPr>
              <a:t>r</a:t>
            </a:r>
            <a:r>
              <a:rPr lang="it-IT" sz="1400" spc="-25" dirty="0">
                <a:latin typeface="+mj-lt"/>
                <a:cs typeface="Calibri"/>
              </a:rPr>
              <a:t>o</a:t>
            </a:r>
            <a:r>
              <a:rPr lang="it-IT" sz="1400" spc="-35" dirty="0">
                <a:latin typeface="+mj-lt"/>
                <a:cs typeface="Calibri"/>
              </a:rPr>
              <a:t>v</a:t>
            </a:r>
            <a:r>
              <a:rPr lang="it-IT" sz="1400" spc="-20" dirty="0">
                <a:latin typeface="+mj-lt"/>
                <a:cs typeface="Calibri"/>
              </a:rPr>
              <a:t>a</a:t>
            </a:r>
            <a:r>
              <a:rPr lang="it-IT" sz="1400" spc="-5" dirty="0">
                <a:latin typeface="+mj-lt"/>
                <a:cs typeface="Calibri"/>
              </a:rPr>
              <a:t>ti</a:t>
            </a:r>
            <a:r>
              <a:rPr lang="it-IT" sz="1400" spc="5" dirty="0">
                <a:latin typeface="+mj-lt"/>
                <a:cs typeface="Calibri"/>
              </a:rPr>
              <a:t> </a:t>
            </a:r>
            <a:r>
              <a:rPr lang="it-IT" sz="1400" spc="-10" dirty="0">
                <a:latin typeface="+mj-lt"/>
                <a:cs typeface="Calibri"/>
              </a:rPr>
              <a:t>al </a:t>
            </a:r>
            <a:r>
              <a:rPr lang="it-IT" sz="1400" spc="-15" dirty="0">
                <a:latin typeface="+mj-lt"/>
                <a:cs typeface="Calibri"/>
              </a:rPr>
              <a:t>mo</a:t>
            </a:r>
            <a:r>
              <a:rPr lang="it-IT" sz="1400" spc="-25" dirty="0">
                <a:latin typeface="+mj-lt"/>
                <a:cs typeface="Calibri"/>
              </a:rPr>
              <a:t>m</a:t>
            </a:r>
            <a:r>
              <a:rPr lang="it-IT" sz="1400" spc="-10" dirty="0">
                <a:latin typeface="+mj-lt"/>
                <a:cs typeface="Calibri"/>
              </a:rPr>
              <a:t>e</a:t>
            </a:r>
            <a:r>
              <a:rPr lang="it-IT" sz="1400" spc="-25" dirty="0">
                <a:latin typeface="+mj-lt"/>
                <a:cs typeface="Calibri"/>
              </a:rPr>
              <a:t>n</a:t>
            </a:r>
            <a:r>
              <a:rPr lang="it-IT" sz="1400" spc="-20" dirty="0">
                <a:latin typeface="+mj-lt"/>
                <a:cs typeface="Calibri"/>
              </a:rPr>
              <a:t>t</a:t>
            </a:r>
            <a:r>
              <a:rPr lang="it-IT" sz="1400" spc="-10" dirty="0">
                <a:latin typeface="+mj-lt"/>
                <a:cs typeface="Calibri"/>
              </a:rPr>
              <a:t>o</a:t>
            </a:r>
            <a:r>
              <a:rPr lang="it-IT" sz="1400" spc="20" dirty="0">
                <a:latin typeface="+mj-lt"/>
                <a:cs typeface="Calibri"/>
              </a:rPr>
              <a:t> </a:t>
            </a:r>
            <a:r>
              <a:rPr lang="it-IT" sz="1400" spc="-10" dirty="0">
                <a:latin typeface="+mj-lt"/>
                <a:cs typeface="Calibri"/>
              </a:rPr>
              <a:t>del</a:t>
            </a:r>
            <a:r>
              <a:rPr lang="it-IT" sz="1400" dirty="0">
                <a:latin typeface="+mj-lt"/>
                <a:cs typeface="Calibri"/>
              </a:rPr>
              <a:t>l</a:t>
            </a:r>
            <a:r>
              <a:rPr lang="it-IT" sz="1400" spc="-10" dirty="0">
                <a:latin typeface="+mj-lt"/>
                <a:cs typeface="Calibri"/>
              </a:rPr>
              <a:t>a p</a:t>
            </a:r>
            <a:r>
              <a:rPr lang="it-IT" sz="1400" spc="-40" dirty="0">
                <a:latin typeface="+mj-lt"/>
                <a:cs typeface="Calibri"/>
              </a:rPr>
              <a:t>r</a:t>
            </a:r>
            <a:r>
              <a:rPr lang="it-IT" sz="1400" spc="-10" dirty="0">
                <a:latin typeface="+mj-lt"/>
                <a:cs typeface="Calibri"/>
              </a:rPr>
              <a:t>es</a:t>
            </a:r>
            <a:r>
              <a:rPr lang="it-IT" sz="1400" spc="-20" dirty="0">
                <a:latin typeface="+mj-lt"/>
                <a:cs typeface="Calibri"/>
              </a:rPr>
              <a:t>e</a:t>
            </a:r>
            <a:r>
              <a:rPr lang="it-IT" sz="1400" spc="-25" dirty="0">
                <a:latin typeface="+mj-lt"/>
                <a:cs typeface="Calibri"/>
              </a:rPr>
              <a:t>n</a:t>
            </a:r>
            <a:r>
              <a:rPr lang="it-IT" sz="1400" spc="-30" dirty="0">
                <a:latin typeface="+mj-lt"/>
                <a:cs typeface="Calibri"/>
              </a:rPr>
              <a:t>t</a:t>
            </a:r>
            <a:r>
              <a:rPr lang="it-IT" sz="1400" spc="-10" dirty="0">
                <a:latin typeface="+mj-lt"/>
                <a:cs typeface="Calibri"/>
              </a:rPr>
              <a:t>a</a:t>
            </a:r>
            <a:r>
              <a:rPr lang="it-IT" sz="1400" spc="-5" dirty="0">
                <a:latin typeface="+mj-lt"/>
                <a:cs typeface="Calibri"/>
              </a:rPr>
              <a:t>z</a:t>
            </a:r>
            <a:r>
              <a:rPr lang="it-IT" sz="1400" spc="-10" dirty="0">
                <a:latin typeface="+mj-lt"/>
                <a:cs typeface="Calibri"/>
              </a:rPr>
              <a:t>ione</a:t>
            </a:r>
            <a:r>
              <a:rPr lang="it-IT" sz="1400" spc="25" dirty="0">
                <a:latin typeface="+mj-lt"/>
                <a:cs typeface="Calibri"/>
              </a:rPr>
              <a:t> </a:t>
            </a:r>
            <a:r>
              <a:rPr lang="it-IT" sz="1400" spc="-10" dirty="0">
                <a:latin typeface="+mj-lt"/>
                <a:cs typeface="Calibri"/>
              </a:rPr>
              <a:t>dei sin</a:t>
            </a:r>
            <a:r>
              <a:rPr lang="it-IT" sz="1400" spc="-20" dirty="0">
                <a:latin typeface="+mj-lt"/>
                <a:cs typeface="Calibri"/>
              </a:rPr>
              <a:t>g</a:t>
            </a:r>
            <a:r>
              <a:rPr lang="it-IT" sz="1400" spc="-10" dirty="0">
                <a:latin typeface="+mj-lt"/>
                <a:cs typeface="Calibri"/>
              </a:rPr>
              <a:t>oli</a:t>
            </a:r>
            <a:r>
              <a:rPr lang="it-IT" sz="1400" spc="-15" dirty="0">
                <a:latin typeface="+mj-lt"/>
                <a:cs typeface="Calibri"/>
              </a:rPr>
              <a:t> </a:t>
            </a:r>
            <a:r>
              <a:rPr lang="it-IT" sz="1400" spc="-10" dirty="0" smtClean="0">
                <a:latin typeface="+mj-lt"/>
                <a:cs typeface="Calibri"/>
              </a:rPr>
              <a:t>p</a:t>
            </a:r>
            <a:r>
              <a:rPr lang="it-IT" sz="1400" spc="-40" dirty="0" smtClean="0">
                <a:latin typeface="+mj-lt"/>
                <a:cs typeface="Calibri"/>
              </a:rPr>
              <a:t>r</a:t>
            </a:r>
            <a:r>
              <a:rPr lang="it-IT" sz="1400" spc="-10" dirty="0" smtClean="0">
                <a:latin typeface="+mj-lt"/>
                <a:cs typeface="Calibri"/>
              </a:rPr>
              <a:t>o</a:t>
            </a:r>
            <a:r>
              <a:rPr lang="it-IT" sz="1400" spc="-20" dirty="0" smtClean="0">
                <a:latin typeface="+mj-lt"/>
                <a:cs typeface="Calibri"/>
              </a:rPr>
              <a:t>g</a:t>
            </a:r>
            <a:r>
              <a:rPr lang="it-IT" sz="1400" spc="-25" dirty="0" smtClean="0">
                <a:latin typeface="+mj-lt"/>
                <a:cs typeface="Calibri"/>
              </a:rPr>
              <a:t>e</a:t>
            </a:r>
            <a:r>
              <a:rPr lang="it-IT" sz="1400" spc="-30" dirty="0" smtClean="0">
                <a:latin typeface="+mj-lt"/>
                <a:cs typeface="Calibri"/>
              </a:rPr>
              <a:t>t</a:t>
            </a:r>
            <a:r>
              <a:rPr lang="it-IT" sz="1400" spc="-10" dirty="0" smtClean="0">
                <a:latin typeface="+mj-lt"/>
                <a:cs typeface="Calibri"/>
              </a:rPr>
              <a:t>t</a:t>
            </a:r>
            <a:r>
              <a:rPr lang="it-IT" sz="1400" dirty="0" smtClean="0">
                <a:latin typeface="+mj-lt"/>
                <a:cs typeface="Calibri"/>
              </a:rPr>
              <a:t>i</a:t>
            </a:r>
            <a:r>
              <a:rPr lang="it-IT" sz="1400" spc="-5" dirty="0">
                <a:latin typeface="+mj-lt"/>
                <a:cs typeface="Calibri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it-IT" sz="1400" b="1" spc="-5" dirty="0" smtClean="0">
                <a:latin typeface="+mj-lt"/>
                <a:cs typeface="Calibri"/>
              </a:rPr>
              <a:t>Centri di Ricerca</a:t>
            </a:r>
            <a:r>
              <a:rPr lang="it-IT" sz="1400" spc="-5" dirty="0" smtClean="0">
                <a:latin typeface="+mj-lt"/>
                <a:cs typeface="Calibri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52272" y="2662427"/>
            <a:ext cx="1617726" cy="10919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8713" y="3135629"/>
            <a:ext cx="1872996" cy="1086612"/>
          </a:xfrm>
          <a:custGeom>
            <a:avLst/>
            <a:gdLst/>
            <a:ahLst/>
            <a:cxnLst/>
            <a:rect l="l" t="t" r="r" b="b"/>
            <a:pathLst>
              <a:path w="1872996" h="1086612">
                <a:moveTo>
                  <a:pt x="0" y="0"/>
                </a:moveTo>
                <a:lnTo>
                  <a:pt x="1872996" y="0"/>
                </a:lnTo>
                <a:lnTo>
                  <a:pt x="1872996" y="1086612"/>
                </a:lnTo>
                <a:lnTo>
                  <a:pt x="0" y="1086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8713" y="3135629"/>
            <a:ext cx="1872996" cy="1086612"/>
          </a:xfrm>
          <a:custGeom>
            <a:avLst/>
            <a:gdLst/>
            <a:ahLst/>
            <a:cxnLst/>
            <a:rect l="l" t="t" r="r" b="b"/>
            <a:pathLst>
              <a:path w="1872996" h="1086612">
                <a:moveTo>
                  <a:pt x="0" y="0"/>
                </a:moveTo>
                <a:lnTo>
                  <a:pt x="1872996" y="0"/>
                </a:lnTo>
                <a:lnTo>
                  <a:pt x="1872996" y="543306"/>
                </a:lnTo>
                <a:lnTo>
                  <a:pt x="1872996" y="1086612"/>
                </a:lnTo>
                <a:lnTo>
                  <a:pt x="0" y="108661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89305" y="3147567"/>
            <a:ext cx="1649095" cy="106045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1700" b="1" dirty="0" smtClean="0">
                <a:latin typeface="+mj-lt"/>
                <a:cs typeface="Calibri"/>
              </a:rPr>
              <a:t>A</a:t>
            </a:r>
            <a:r>
              <a:rPr sz="1700" b="1" spc="-35" dirty="0" smtClean="0">
                <a:latin typeface="+mj-lt"/>
                <a:cs typeface="Calibri"/>
              </a:rPr>
              <a:t>r</a:t>
            </a:r>
            <a:r>
              <a:rPr sz="1700" b="1" spc="-10" dirty="0" smtClean="0">
                <a:latin typeface="+mj-lt"/>
                <a:cs typeface="Calibri"/>
              </a:rPr>
              <a:t>e</a:t>
            </a:r>
            <a:r>
              <a:rPr sz="1700" b="1" spc="0" dirty="0" smtClean="0">
                <a:latin typeface="+mj-lt"/>
                <a:cs typeface="Calibri"/>
              </a:rPr>
              <a:t>e</a:t>
            </a:r>
            <a:r>
              <a:rPr sz="1700" b="1" spc="-10" dirty="0" smtClean="0">
                <a:latin typeface="+mj-lt"/>
                <a:cs typeface="Calibri"/>
              </a:rPr>
              <a:t> d</a:t>
            </a:r>
            <a:r>
              <a:rPr sz="1700" b="1" spc="0" dirty="0" smtClean="0">
                <a:latin typeface="+mj-lt"/>
                <a:cs typeface="Calibri"/>
              </a:rPr>
              <a:t>i</a:t>
            </a:r>
            <a:r>
              <a:rPr sz="1700" b="1" spc="-15" dirty="0" smtClean="0">
                <a:latin typeface="+mj-lt"/>
                <a:cs typeface="Calibri"/>
              </a:rPr>
              <a:t> </a:t>
            </a:r>
            <a:r>
              <a:rPr sz="1700" b="1" spc="0" dirty="0" smtClean="0">
                <a:latin typeface="+mj-lt"/>
                <a:cs typeface="Calibri"/>
              </a:rPr>
              <a:t>i</a:t>
            </a:r>
            <a:r>
              <a:rPr sz="1700" b="1" spc="-15" dirty="0" smtClean="0">
                <a:latin typeface="+mj-lt"/>
                <a:cs typeface="Calibri"/>
              </a:rPr>
              <a:t>n</a:t>
            </a:r>
            <a:r>
              <a:rPr sz="1700" b="1" spc="-30" dirty="0" smtClean="0">
                <a:latin typeface="+mj-lt"/>
                <a:cs typeface="Calibri"/>
              </a:rPr>
              <a:t>t</a:t>
            </a:r>
            <a:r>
              <a:rPr sz="1700" b="1" spc="-10" dirty="0" smtClean="0">
                <a:latin typeface="+mj-lt"/>
                <a:cs typeface="Calibri"/>
              </a:rPr>
              <a:t>e</a:t>
            </a:r>
            <a:r>
              <a:rPr sz="1700" b="1" spc="0" dirty="0" smtClean="0">
                <a:latin typeface="+mj-lt"/>
                <a:cs typeface="Calibri"/>
              </a:rPr>
              <a:t>r</a:t>
            </a:r>
            <a:r>
              <a:rPr sz="1700" b="1" spc="-20" dirty="0" smtClean="0">
                <a:latin typeface="+mj-lt"/>
                <a:cs typeface="Calibri"/>
              </a:rPr>
              <a:t>v</a:t>
            </a:r>
            <a:r>
              <a:rPr sz="1700" b="1" spc="-10" dirty="0" smtClean="0">
                <a:latin typeface="+mj-lt"/>
                <a:cs typeface="Calibri"/>
              </a:rPr>
              <a:t>e</a:t>
            </a:r>
            <a:r>
              <a:rPr sz="1700" b="1" spc="-20" dirty="0" smtClean="0">
                <a:latin typeface="+mj-lt"/>
                <a:cs typeface="Calibri"/>
              </a:rPr>
              <a:t>n</a:t>
            </a:r>
            <a:r>
              <a:rPr sz="1700" b="1" spc="-15" dirty="0" smtClean="0">
                <a:latin typeface="+mj-lt"/>
                <a:cs typeface="Calibri"/>
              </a:rPr>
              <a:t>t</a:t>
            </a:r>
            <a:r>
              <a:rPr sz="1700" b="1" spc="0" dirty="0" smtClean="0">
                <a:latin typeface="+mj-lt"/>
                <a:cs typeface="Calibri"/>
              </a:rPr>
              <a:t>o</a:t>
            </a:r>
            <a:endParaRPr sz="1700" dirty="0">
              <a:latin typeface="+mj-lt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1700" b="1" dirty="0" smtClean="0">
                <a:latin typeface="+mj-lt"/>
                <a:cs typeface="Calibri"/>
              </a:rPr>
              <a:t>d</a:t>
            </a:r>
            <a:r>
              <a:rPr sz="1700" b="1" spc="-10" dirty="0" smtClean="0">
                <a:latin typeface="+mj-lt"/>
                <a:cs typeface="Calibri"/>
              </a:rPr>
              <a:t>e</a:t>
            </a:r>
            <a:r>
              <a:rPr sz="1700" b="1" spc="0" dirty="0" smtClean="0">
                <a:latin typeface="+mj-lt"/>
                <a:cs typeface="Calibri"/>
              </a:rPr>
              <a:t>l P</a:t>
            </a:r>
            <a:r>
              <a:rPr sz="1700" b="1" spc="-30" dirty="0" smtClean="0">
                <a:latin typeface="+mj-lt"/>
                <a:cs typeface="Calibri"/>
              </a:rPr>
              <a:t>r</a:t>
            </a:r>
            <a:r>
              <a:rPr sz="1700" b="1" spc="0" dirty="0" smtClean="0">
                <a:latin typeface="+mj-lt"/>
                <a:cs typeface="Calibri"/>
              </a:rPr>
              <a:t>o</a:t>
            </a:r>
            <a:r>
              <a:rPr sz="1700" b="1" spc="-10" dirty="0" smtClean="0">
                <a:latin typeface="+mj-lt"/>
                <a:cs typeface="Calibri"/>
              </a:rPr>
              <a:t>g</a:t>
            </a:r>
            <a:r>
              <a:rPr sz="1700" b="1" spc="-45" dirty="0" smtClean="0">
                <a:latin typeface="+mj-lt"/>
                <a:cs typeface="Calibri"/>
              </a:rPr>
              <a:t>r</a:t>
            </a:r>
            <a:r>
              <a:rPr sz="1700" b="1" spc="0" dirty="0" smtClean="0">
                <a:latin typeface="+mj-lt"/>
                <a:cs typeface="Calibri"/>
              </a:rPr>
              <a:t>am</a:t>
            </a:r>
            <a:r>
              <a:rPr sz="1700" b="1" spc="5" dirty="0" smtClean="0">
                <a:latin typeface="+mj-lt"/>
                <a:cs typeface="Calibri"/>
              </a:rPr>
              <a:t>m</a:t>
            </a:r>
            <a:r>
              <a:rPr sz="1700" b="1" spc="0" dirty="0" smtClean="0">
                <a:latin typeface="+mj-lt"/>
                <a:cs typeface="Calibri"/>
              </a:rPr>
              <a:t>a</a:t>
            </a:r>
            <a:endParaRPr sz="1700" dirty="0">
              <a:latin typeface="+mj-lt"/>
              <a:cs typeface="Calibri"/>
            </a:endParaRPr>
          </a:p>
          <a:p>
            <a:pPr marL="340360" marR="338455" algn="ctr">
              <a:lnSpc>
                <a:spcPct val="100000"/>
              </a:lnSpc>
            </a:pPr>
            <a:r>
              <a:rPr sz="1700" b="1" spc="-10" dirty="0" smtClean="0">
                <a:latin typeface="+mj-lt"/>
                <a:cs typeface="Calibri"/>
              </a:rPr>
              <a:t>«</a:t>
            </a:r>
            <a:r>
              <a:rPr sz="1700" b="1" spc="0" dirty="0" smtClean="0">
                <a:latin typeface="+mj-lt"/>
                <a:cs typeface="Calibri"/>
              </a:rPr>
              <a:t>Ori</a:t>
            </a:r>
            <a:r>
              <a:rPr sz="1700" b="1" spc="-10" dirty="0" smtClean="0">
                <a:latin typeface="+mj-lt"/>
                <a:cs typeface="Calibri"/>
              </a:rPr>
              <a:t>z</a:t>
            </a:r>
            <a:r>
              <a:rPr sz="1700" b="1" spc="-30" dirty="0" smtClean="0">
                <a:latin typeface="+mj-lt"/>
                <a:cs typeface="Calibri"/>
              </a:rPr>
              <a:t>z</a:t>
            </a:r>
            <a:r>
              <a:rPr sz="1700" b="1" spc="0" dirty="0" smtClean="0">
                <a:latin typeface="+mj-lt"/>
                <a:cs typeface="Calibri"/>
              </a:rPr>
              <a:t>o</a:t>
            </a:r>
            <a:r>
              <a:rPr sz="1700" b="1" spc="-20" dirty="0" smtClean="0">
                <a:latin typeface="+mj-lt"/>
                <a:cs typeface="Calibri"/>
              </a:rPr>
              <a:t>n</a:t>
            </a:r>
            <a:r>
              <a:rPr sz="1700" b="1" spc="-30" dirty="0" smtClean="0">
                <a:latin typeface="+mj-lt"/>
                <a:cs typeface="Calibri"/>
              </a:rPr>
              <a:t>t</a:t>
            </a:r>
            <a:r>
              <a:rPr sz="1700" b="1" spc="0" dirty="0" smtClean="0">
                <a:latin typeface="+mj-lt"/>
                <a:cs typeface="Calibri"/>
              </a:rPr>
              <a:t>e E</a:t>
            </a:r>
            <a:r>
              <a:rPr sz="1700" b="1" spc="-10" dirty="0" smtClean="0">
                <a:latin typeface="+mj-lt"/>
                <a:cs typeface="Calibri"/>
              </a:rPr>
              <a:t>u</a:t>
            </a:r>
            <a:r>
              <a:rPr sz="1700" b="1" spc="-30" dirty="0" smtClean="0">
                <a:latin typeface="+mj-lt"/>
                <a:cs typeface="Calibri"/>
              </a:rPr>
              <a:t>r</a:t>
            </a:r>
            <a:r>
              <a:rPr sz="1700" b="1" spc="0" dirty="0" smtClean="0">
                <a:latin typeface="+mj-lt"/>
                <a:cs typeface="Calibri"/>
              </a:rPr>
              <a:t>o</a:t>
            </a:r>
            <a:r>
              <a:rPr sz="1700" b="1" spc="-10" dirty="0" smtClean="0">
                <a:latin typeface="+mj-lt"/>
                <a:cs typeface="Calibri"/>
              </a:rPr>
              <a:t>p</a:t>
            </a:r>
            <a:r>
              <a:rPr sz="1700" b="1" spc="0" dirty="0" smtClean="0">
                <a:latin typeface="+mj-lt"/>
                <a:cs typeface="Calibri"/>
              </a:rPr>
              <a:t>a»</a:t>
            </a:r>
            <a:endParaRPr sz="1700" dirty="0">
              <a:latin typeface="+mj-lt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20873" y="1198626"/>
            <a:ext cx="5903595" cy="561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sz="1600" spc="-155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0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nolog</a:t>
            </a:r>
            <a:r>
              <a:rPr sz="1600" spc="0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di </a:t>
            </a:r>
            <a:r>
              <a:rPr sz="1600" spc="-40" dirty="0" smtClean="0">
                <a:latin typeface="Calibri"/>
                <a:cs typeface="Calibri"/>
              </a:rPr>
              <a:t>f</a:t>
            </a:r>
            <a:r>
              <a:rPr sz="1600" spc="-10" dirty="0" smtClean="0">
                <a:latin typeface="Calibri"/>
                <a:cs typeface="Calibri"/>
              </a:rPr>
              <a:t>abbri</a:t>
            </a:r>
            <a:r>
              <a:rPr sz="1600" spc="-25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5" dirty="0" smtClean="0">
                <a:latin typeface="Calibri"/>
                <a:cs typeface="Calibri"/>
              </a:rPr>
              <a:t>z</a:t>
            </a:r>
            <a:r>
              <a:rPr sz="1600" spc="-10" dirty="0" smtClean="0">
                <a:latin typeface="Calibri"/>
                <a:cs typeface="Calibri"/>
              </a:rPr>
              <a:t>ione</a:t>
            </a:r>
            <a:endParaRPr sz="16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95"/>
              </a:spcBef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sz="1600" spc="-155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0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nolog</a:t>
            </a:r>
            <a:r>
              <a:rPr sz="1600" spc="0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di</a:t>
            </a:r>
            <a:r>
              <a:rPr sz="1600" spc="-10" dirty="0" smtClean="0">
                <a:latin typeface="Calibri"/>
                <a:cs typeface="Calibri"/>
              </a:rPr>
              <a:t>g</a:t>
            </a:r>
            <a:r>
              <a:rPr sz="1600" spc="0" dirty="0" smtClean="0">
                <a:latin typeface="Calibri"/>
                <a:cs typeface="Calibri"/>
              </a:rPr>
              <a:t>i</a:t>
            </a:r>
            <a:r>
              <a:rPr sz="1600" spc="-3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0" dirty="0" smtClean="0">
                <a:latin typeface="Calibri"/>
                <a:cs typeface="Calibri"/>
              </a:rPr>
              <a:t>li</a:t>
            </a:r>
            <a:r>
              <a:rPr sz="1600" spc="-40" dirty="0" smtClean="0">
                <a:latin typeface="Calibri"/>
                <a:cs typeface="Calibri"/>
              </a:rPr>
              <a:t> f</a:t>
            </a:r>
            <a:r>
              <a:rPr sz="1600" spc="-10" dirty="0" smtClean="0">
                <a:latin typeface="Calibri"/>
                <a:cs typeface="Calibri"/>
              </a:rPr>
              <a:t>ondam</a:t>
            </a:r>
            <a:r>
              <a:rPr sz="1600" spc="-20" dirty="0" smtClean="0">
                <a:latin typeface="Calibri"/>
                <a:cs typeface="Calibri"/>
              </a:rPr>
              <a:t>e</a:t>
            </a:r>
            <a:r>
              <a:rPr sz="1600" spc="-25" dirty="0" smtClean="0">
                <a:latin typeface="Calibri"/>
                <a:cs typeface="Calibri"/>
              </a:rPr>
              <a:t>n</a:t>
            </a:r>
            <a:r>
              <a:rPr sz="1600" spc="-3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0" dirty="0" smtClean="0">
                <a:latin typeface="Calibri"/>
                <a:cs typeface="Calibri"/>
              </a:rPr>
              <a:t>l</a:t>
            </a:r>
            <a:r>
              <a:rPr sz="1600" spc="-5" dirty="0" smtClean="0">
                <a:latin typeface="Calibri"/>
                <a:cs typeface="Calibri"/>
              </a:rPr>
              <a:t>i,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-30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o</a:t>
            </a:r>
            <a:r>
              <a:rPr sz="1600" spc="-25" dirty="0" smtClean="0">
                <a:latin typeface="Calibri"/>
                <a:cs typeface="Calibri"/>
              </a:rPr>
              <a:t>m</a:t>
            </a:r>
            <a:r>
              <a:rPr sz="1600" spc="-10" dirty="0" smtClean="0">
                <a:latin typeface="Calibri"/>
                <a:cs typeface="Calibri"/>
              </a:rPr>
              <a:t>p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15" dirty="0" smtClean="0">
                <a:latin typeface="Calibri"/>
                <a:cs typeface="Calibri"/>
              </a:rPr>
              <a:t>s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4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le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2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0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nolog</a:t>
            </a:r>
            <a:r>
              <a:rPr sz="1600" spc="0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qua</a:t>
            </a:r>
            <a:r>
              <a:rPr sz="1600" spc="-20" dirty="0" smtClean="0">
                <a:latin typeface="Calibri"/>
                <a:cs typeface="Calibri"/>
              </a:rPr>
              <a:t>n</a:t>
            </a:r>
            <a:r>
              <a:rPr sz="1600" spc="-10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s</a:t>
            </a:r>
            <a:r>
              <a:rPr sz="1600" spc="-10" dirty="0" smtClean="0"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che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20873" y="1788667"/>
            <a:ext cx="6056657" cy="17392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indent="-28575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sz="1600" spc="-155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0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nolog</a:t>
            </a:r>
            <a:r>
              <a:rPr sz="1600" spc="0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abili</a:t>
            </a:r>
            <a:r>
              <a:rPr sz="1600" spc="-3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30" dirty="0" smtClean="0">
                <a:latin typeface="Calibri"/>
                <a:cs typeface="Calibri"/>
              </a:rPr>
              <a:t>n</a:t>
            </a:r>
            <a:r>
              <a:rPr sz="1600" spc="-5" dirty="0" smtClean="0">
                <a:latin typeface="Calibri"/>
                <a:cs typeface="Calibri"/>
              </a:rPr>
              <a:t>ti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5" dirty="0" smtClean="0">
                <a:latin typeface="Calibri"/>
                <a:cs typeface="Calibri"/>
              </a:rPr>
              <a:t>m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45" dirty="0" smtClean="0">
                <a:latin typeface="Calibri"/>
                <a:cs typeface="Calibri"/>
              </a:rPr>
              <a:t>r</a:t>
            </a:r>
            <a:r>
              <a:rPr sz="1600" spc="-20" dirty="0" smtClean="0">
                <a:latin typeface="Calibri"/>
                <a:cs typeface="Calibri"/>
              </a:rPr>
              <a:t>g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5" dirty="0" smtClean="0">
                <a:latin typeface="Calibri"/>
                <a:cs typeface="Calibri"/>
              </a:rPr>
              <a:t>n</a:t>
            </a:r>
            <a:r>
              <a:rPr sz="1600" spc="-5" dirty="0" smtClean="0">
                <a:latin typeface="Calibri"/>
                <a:cs typeface="Calibri"/>
              </a:rPr>
              <a:t>ti</a:t>
            </a:r>
            <a:endParaRPr sz="16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95"/>
              </a:spcBef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sz="1600" spc="-15" dirty="0" smtClean="0">
                <a:latin typeface="Calibri"/>
                <a:cs typeface="Calibri"/>
              </a:rPr>
              <a:t>Ma</a:t>
            </a:r>
            <a:r>
              <a:rPr sz="1600" spc="-2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0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ia</a:t>
            </a:r>
            <a:r>
              <a:rPr sz="1600" spc="0" dirty="0" smtClean="0">
                <a:latin typeface="Calibri"/>
                <a:cs typeface="Calibri"/>
              </a:rPr>
              <a:t>l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30" dirty="0" smtClean="0">
                <a:latin typeface="Calibri"/>
                <a:cs typeface="Calibri"/>
              </a:rPr>
              <a:t> </a:t>
            </a:r>
            <a:r>
              <a:rPr sz="1600" spc="-35" dirty="0" smtClean="0">
                <a:latin typeface="Calibri"/>
                <a:cs typeface="Calibri"/>
              </a:rPr>
              <a:t>av</a:t>
            </a:r>
            <a:r>
              <a:rPr sz="1600" spc="-10" dirty="0" smtClean="0">
                <a:latin typeface="Calibri"/>
                <a:cs typeface="Calibri"/>
              </a:rPr>
              <a:t>an</a:t>
            </a:r>
            <a:r>
              <a:rPr sz="1600" spc="-30" dirty="0" smtClean="0">
                <a:latin typeface="Calibri"/>
                <a:cs typeface="Calibri"/>
              </a:rPr>
              <a:t>z</a:t>
            </a:r>
            <a:r>
              <a:rPr sz="1600" spc="-20" dirty="0" smtClean="0">
                <a:latin typeface="Calibri"/>
                <a:cs typeface="Calibri"/>
              </a:rPr>
              <a:t>a</a:t>
            </a:r>
            <a:r>
              <a:rPr sz="1600" spc="-5" dirty="0" smtClean="0">
                <a:latin typeface="Calibri"/>
                <a:cs typeface="Calibri"/>
              </a:rPr>
              <a:t>ti</a:t>
            </a:r>
            <a:endParaRPr sz="16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95"/>
              </a:spcBef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n</a:t>
            </a:r>
            <a:r>
              <a:rPr sz="1600" spc="-2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el</a:t>
            </a:r>
            <a:r>
              <a:rPr sz="1600" spc="0" dirty="0" smtClean="0">
                <a:latin typeface="Calibri"/>
                <a:cs typeface="Calibri"/>
              </a:rPr>
              <a:t>l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30" dirty="0" smtClean="0">
                <a:latin typeface="Calibri"/>
                <a:cs typeface="Calibri"/>
              </a:rPr>
              <a:t>g</a:t>
            </a:r>
            <a:r>
              <a:rPr sz="1600" spc="-10" dirty="0" smtClean="0">
                <a:latin typeface="Calibri"/>
                <a:cs typeface="Calibri"/>
              </a:rPr>
              <a:t>en</a:t>
            </a:r>
            <a:r>
              <a:rPr sz="1600" spc="-30" dirty="0" smtClean="0">
                <a:latin typeface="Calibri"/>
                <a:cs typeface="Calibri"/>
              </a:rPr>
              <a:t>z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3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art</a:t>
            </a:r>
            <a:r>
              <a:rPr sz="1600" spc="0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ficiale</a:t>
            </a:r>
            <a:r>
              <a:rPr sz="1600" spc="-3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oboti</a:t>
            </a:r>
            <a:r>
              <a:rPr sz="1600" spc="-25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endParaRPr sz="16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405"/>
              </a:spcBef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sz="1600" spc="-10" dirty="0" smtClean="0">
                <a:latin typeface="Calibri"/>
                <a:cs typeface="Calibri"/>
              </a:rPr>
              <a:t>Indu</a:t>
            </a:r>
            <a:r>
              <a:rPr sz="1600" spc="-25" dirty="0" smtClean="0">
                <a:latin typeface="Calibri"/>
                <a:cs typeface="Calibri"/>
              </a:rPr>
              <a:t>s</a:t>
            </a:r>
            <a:r>
              <a:rPr sz="1600" spc="-10" dirty="0" smtClean="0">
                <a:latin typeface="Calibri"/>
                <a:cs typeface="Calibri"/>
              </a:rPr>
              <a:t>t</a:t>
            </a:r>
            <a:r>
              <a:rPr sz="1600" spc="-1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ie ci</a:t>
            </a:r>
            <a:r>
              <a:rPr sz="1600" spc="-40" dirty="0" smtClean="0">
                <a:latin typeface="Calibri"/>
                <a:cs typeface="Calibri"/>
              </a:rPr>
              <a:t>r</a:t>
            </a:r>
            <a:r>
              <a:rPr sz="1600" spc="-25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ol</a:t>
            </a:r>
            <a:r>
              <a:rPr sz="1600" spc="-5" dirty="0" smtClean="0">
                <a:latin typeface="Calibri"/>
                <a:cs typeface="Calibri"/>
              </a:rPr>
              <a:t>a</a:t>
            </a:r>
            <a:r>
              <a:rPr sz="1600" spc="-15" dirty="0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endParaRPr sz="16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95"/>
              </a:spcBef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sz="1600" spc="-10" dirty="0" smtClean="0">
                <a:latin typeface="Calibri"/>
                <a:cs typeface="Calibri"/>
              </a:rPr>
              <a:t>Indu</a:t>
            </a:r>
            <a:r>
              <a:rPr sz="1600" spc="-25" dirty="0" smtClean="0">
                <a:latin typeface="Calibri"/>
                <a:cs typeface="Calibri"/>
              </a:rPr>
              <a:t>s</a:t>
            </a:r>
            <a:r>
              <a:rPr sz="1600" spc="-10" dirty="0" smtClean="0">
                <a:latin typeface="Calibri"/>
                <a:cs typeface="Calibri"/>
              </a:rPr>
              <a:t>t</a:t>
            </a:r>
            <a:r>
              <a:rPr sz="1600" spc="-1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ia</a:t>
            </a:r>
            <a:r>
              <a:rPr sz="1600" spc="-2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pu</a:t>
            </a:r>
            <a:r>
              <a:rPr sz="1600" spc="0" dirty="0" smtClean="0">
                <a:latin typeface="Calibri"/>
                <a:cs typeface="Calibri"/>
              </a:rPr>
              <a:t>l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3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2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 basse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5" dirty="0" smtClean="0">
                <a:latin typeface="Calibri"/>
                <a:cs typeface="Calibri"/>
              </a:rPr>
              <a:t>m</a:t>
            </a:r>
            <a:r>
              <a:rPr sz="1600" spc="-10" dirty="0" smtClean="0">
                <a:latin typeface="Calibri"/>
                <a:cs typeface="Calibri"/>
              </a:rPr>
              <a:t>issioni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di </a:t>
            </a:r>
            <a:r>
              <a:rPr sz="1600" spc="-25" dirty="0" smtClean="0">
                <a:latin typeface="Calibri"/>
                <a:cs typeface="Calibri"/>
              </a:rPr>
              <a:t>c</a:t>
            </a:r>
            <a:r>
              <a:rPr sz="1600" spc="-10" dirty="0" smtClean="0">
                <a:latin typeface="Calibri"/>
                <a:cs typeface="Calibri"/>
              </a:rPr>
              <a:t>arbo</a:t>
            </a:r>
            <a:r>
              <a:rPr sz="1600" spc="-5" dirty="0" smtClean="0">
                <a:latin typeface="Calibri"/>
                <a:cs typeface="Calibri"/>
              </a:rPr>
              <a:t>n</a:t>
            </a:r>
            <a:r>
              <a:rPr sz="1600" spc="-10" dirty="0" smtClean="0">
                <a:latin typeface="Calibri"/>
                <a:cs typeface="Calibri"/>
              </a:rPr>
              <a:t>io</a:t>
            </a:r>
            <a:endParaRPr sz="16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395"/>
              </a:spcBef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sz="1600" spc="-10" dirty="0" smtClean="0">
                <a:latin typeface="Calibri"/>
                <a:cs typeface="Calibri"/>
              </a:rPr>
              <a:t>Mal</a:t>
            </a:r>
            <a:r>
              <a:rPr sz="1600" spc="-20" dirty="0" smtClean="0">
                <a:latin typeface="Calibri"/>
                <a:cs typeface="Calibri"/>
              </a:rPr>
              <a:t>a</a:t>
            </a:r>
            <a:r>
              <a:rPr sz="1600" spc="-30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t</a:t>
            </a:r>
            <a:r>
              <a:rPr sz="1600" spc="-15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-25" dirty="0" smtClean="0">
                <a:latin typeface="Calibri"/>
                <a:cs typeface="Calibri"/>
              </a:rPr>
              <a:t> </a:t>
            </a:r>
            <a:r>
              <a:rPr sz="1600" spc="-5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3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3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non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t</a:t>
            </a:r>
            <a:r>
              <a:rPr sz="1600" spc="-5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asmissib</a:t>
            </a:r>
            <a:r>
              <a:rPr sz="1600" spc="0" dirty="0" err="1" smtClean="0">
                <a:latin typeface="Calibri"/>
                <a:cs typeface="Calibri"/>
              </a:rPr>
              <a:t>i</a:t>
            </a:r>
            <a:r>
              <a:rPr sz="1600" spc="-5" dirty="0" err="1" smtClean="0">
                <a:latin typeface="Calibri"/>
                <a:cs typeface="Calibri"/>
              </a:rPr>
              <a:t>li</a:t>
            </a:r>
            <a:endParaRPr lang="it-IT" sz="1600" spc="-5" dirty="0" smtClean="0">
              <a:latin typeface="Calibri"/>
              <a:cs typeface="Calibri"/>
            </a:endParaRPr>
          </a:p>
          <a:p>
            <a:pPr marL="298450" indent="-285750">
              <a:spcBef>
                <a:spcPts val="395"/>
              </a:spcBef>
              <a:buFont typeface="Wingdings" panose="05000000000000000000" pitchFamily="2" charset="2"/>
              <a:buChar char="Ø"/>
              <a:tabLst>
                <a:tab pos="195580" algn="l"/>
              </a:tabLst>
            </a:pPr>
            <a:r>
              <a:rPr lang="it-IT" sz="1600" spc="-10" dirty="0">
                <a:cs typeface="Calibri"/>
              </a:rPr>
              <a:t>Mal</a:t>
            </a:r>
            <a:r>
              <a:rPr lang="it-IT" sz="1600" spc="-20" dirty="0">
                <a:cs typeface="Calibri"/>
              </a:rPr>
              <a:t>a</a:t>
            </a:r>
            <a:r>
              <a:rPr lang="it-IT" sz="1600" spc="-30" dirty="0">
                <a:cs typeface="Calibri"/>
              </a:rPr>
              <a:t>t</a:t>
            </a:r>
            <a:r>
              <a:rPr lang="it-IT" sz="1600" spc="-10" dirty="0">
                <a:cs typeface="Calibri"/>
              </a:rPr>
              <a:t>t</a:t>
            </a:r>
            <a:r>
              <a:rPr lang="it-IT" sz="1600" spc="-15" dirty="0">
                <a:cs typeface="Calibri"/>
              </a:rPr>
              <a:t>i</a:t>
            </a:r>
            <a:r>
              <a:rPr lang="it-IT" sz="1600" spc="-10" dirty="0">
                <a:cs typeface="Calibri"/>
              </a:rPr>
              <a:t>e</a:t>
            </a:r>
            <a:r>
              <a:rPr lang="it-IT" sz="1600" spc="-25" dirty="0">
                <a:cs typeface="Calibri"/>
              </a:rPr>
              <a:t> </a:t>
            </a:r>
            <a:r>
              <a:rPr lang="it-IT" sz="1600" spc="-5" dirty="0">
                <a:cs typeface="Calibri"/>
              </a:rPr>
              <a:t>i</a:t>
            </a:r>
            <a:r>
              <a:rPr lang="it-IT" sz="1600" spc="-25" dirty="0">
                <a:cs typeface="Calibri"/>
              </a:rPr>
              <a:t>n</a:t>
            </a:r>
            <a:r>
              <a:rPr lang="it-IT" sz="1600" spc="-40" dirty="0">
                <a:cs typeface="Calibri"/>
              </a:rPr>
              <a:t>f</a:t>
            </a:r>
            <a:r>
              <a:rPr lang="it-IT" sz="1600" spc="-25" dirty="0">
                <a:cs typeface="Calibri"/>
              </a:rPr>
              <a:t>e</a:t>
            </a:r>
            <a:r>
              <a:rPr lang="it-IT" sz="1600" spc="-30" dirty="0">
                <a:cs typeface="Calibri"/>
              </a:rPr>
              <a:t>t</a:t>
            </a:r>
            <a:r>
              <a:rPr lang="it-IT" sz="1600" spc="-5" dirty="0">
                <a:cs typeface="Calibri"/>
              </a:rPr>
              <a:t>ti</a:t>
            </a:r>
            <a:r>
              <a:rPr lang="it-IT" sz="1600" spc="-25" dirty="0">
                <a:cs typeface="Calibri"/>
              </a:rPr>
              <a:t>v</a:t>
            </a:r>
            <a:r>
              <a:rPr lang="it-IT" sz="1600" spc="-10" dirty="0">
                <a:cs typeface="Calibri"/>
              </a:rPr>
              <a:t>e, </a:t>
            </a:r>
            <a:r>
              <a:rPr lang="it-IT" sz="1600" spc="-25" dirty="0">
                <a:cs typeface="Calibri"/>
              </a:rPr>
              <a:t>c</a:t>
            </a:r>
            <a:r>
              <a:rPr lang="it-IT" sz="1600" spc="-10" dirty="0">
                <a:cs typeface="Calibri"/>
              </a:rPr>
              <a:t>omp</a:t>
            </a:r>
            <a:r>
              <a:rPr lang="it-IT" sz="1600" spc="-45" dirty="0">
                <a:cs typeface="Calibri"/>
              </a:rPr>
              <a:t>r</a:t>
            </a:r>
            <a:r>
              <a:rPr lang="it-IT" sz="1600" spc="-10" dirty="0">
                <a:cs typeface="Calibri"/>
              </a:rPr>
              <a:t>ese</a:t>
            </a:r>
            <a:r>
              <a:rPr lang="it-IT" sz="1600" spc="40" dirty="0">
                <a:cs typeface="Calibri"/>
              </a:rPr>
              <a:t> </a:t>
            </a:r>
            <a:r>
              <a:rPr lang="it-IT" sz="1600" dirty="0">
                <a:cs typeface="Calibri"/>
              </a:rPr>
              <a:t>l</a:t>
            </a:r>
            <a:r>
              <a:rPr lang="it-IT" sz="1600" spc="-10" dirty="0">
                <a:cs typeface="Calibri"/>
              </a:rPr>
              <a:t>e</a:t>
            </a:r>
            <a:r>
              <a:rPr lang="it-IT" sz="1600" spc="-5" dirty="0">
                <a:cs typeface="Calibri"/>
              </a:rPr>
              <a:t> </a:t>
            </a:r>
            <a:r>
              <a:rPr lang="it-IT" sz="1600" spc="-10" dirty="0">
                <a:cs typeface="Calibri"/>
              </a:rPr>
              <a:t>mal</a:t>
            </a:r>
            <a:r>
              <a:rPr lang="it-IT" sz="1600" spc="-20" dirty="0">
                <a:cs typeface="Calibri"/>
              </a:rPr>
              <a:t>a</a:t>
            </a:r>
            <a:r>
              <a:rPr lang="it-IT" sz="1600" spc="-30" dirty="0">
                <a:cs typeface="Calibri"/>
              </a:rPr>
              <a:t>t</a:t>
            </a:r>
            <a:r>
              <a:rPr lang="it-IT" sz="1600" spc="-10" dirty="0">
                <a:cs typeface="Calibri"/>
              </a:rPr>
              <a:t>tie</a:t>
            </a:r>
            <a:r>
              <a:rPr lang="it-IT" sz="1600" spc="-20" dirty="0">
                <a:cs typeface="Calibri"/>
              </a:rPr>
              <a:t> </a:t>
            </a:r>
            <a:r>
              <a:rPr lang="it-IT" sz="1600" spc="-10" dirty="0">
                <a:cs typeface="Calibri"/>
              </a:rPr>
              <a:t>t</a:t>
            </a:r>
            <a:r>
              <a:rPr lang="it-IT" sz="1600" spc="-55" dirty="0">
                <a:cs typeface="Calibri"/>
              </a:rPr>
              <a:t>r</a:t>
            </a:r>
            <a:r>
              <a:rPr lang="it-IT" sz="1600" spc="-10" dirty="0">
                <a:cs typeface="Calibri"/>
              </a:rPr>
              <a:t>ascu</a:t>
            </a:r>
            <a:r>
              <a:rPr lang="it-IT" sz="1600" spc="-50" dirty="0">
                <a:cs typeface="Calibri"/>
              </a:rPr>
              <a:t>r</a:t>
            </a:r>
            <a:r>
              <a:rPr lang="it-IT" sz="1600" spc="-20" dirty="0">
                <a:cs typeface="Calibri"/>
              </a:rPr>
              <a:t>at</a:t>
            </a:r>
            <a:r>
              <a:rPr lang="it-IT" sz="1600" spc="-10" dirty="0">
                <a:cs typeface="Calibri"/>
              </a:rPr>
              <a:t>e</a:t>
            </a:r>
            <a:r>
              <a:rPr lang="it-IT" sz="1600" spc="10" dirty="0">
                <a:cs typeface="Calibri"/>
              </a:rPr>
              <a:t> </a:t>
            </a:r>
            <a:r>
              <a:rPr lang="it-IT" sz="1600" spc="-10" dirty="0">
                <a:cs typeface="Calibri"/>
              </a:rPr>
              <a:t>e</a:t>
            </a:r>
            <a:r>
              <a:rPr lang="it-IT" sz="1600" spc="5" dirty="0">
                <a:cs typeface="Calibri"/>
              </a:rPr>
              <a:t> </a:t>
            </a:r>
            <a:r>
              <a:rPr lang="it-IT" sz="1600" spc="-10" dirty="0">
                <a:cs typeface="Calibri"/>
              </a:rPr>
              <a:t>le</a:t>
            </a:r>
            <a:r>
              <a:rPr lang="it-IT" sz="1600" spc="-35" dirty="0">
                <a:cs typeface="Calibri"/>
              </a:rPr>
              <a:t>g</a:t>
            </a:r>
            <a:r>
              <a:rPr lang="it-IT" sz="1600" spc="-20" dirty="0">
                <a:cs typeface="Calibri"/>
              </a:rPr>
              <a:t>at</a:t>
            </a:r>
            <a:r>
              <a:rPr lang="it-IT" sz="1600" spc="-10" dirty="0">
                <a:cs typeface="Calibri"/>
              </a:rPr>
              <a:t>e</a:t>
            </a:r>
            <a:r>
              <a:rPr lang="it-IT" sz="1600" spc="-15" dirty="0">
                <a:cs typeface="Calibri"/>
              </a:rPr>
              <a:t> </a:t>
            </a:r>
            <a:r>
              <a:rPr lang="it-IT" sz="1600" spc="-10" dirty="0">
                <a:cs typeface="Calibri"/>
              </a:rPr>
              <a:t>a</a:t>
            </a:r>
            <a:r>
              <a:rPr lang="it-IT" sz="1600" dirty="0">
                <a:cs typeface="Calibri"/>
              </a:rPr>
              <a:t>l</a:t>
            </a:r>
            <a:r>
              <a:rPr lang="it-IT" sz="1600" spc="-10" dirty="0">
                <a:cs typeface="Calibri"/>
              </a:rPr>
              <a:t>la</a:t>
            </a:r>
            <a:r>
              <a:rPr lang="it-IT" sz="1600" spc="-35" dirty="0">
                <a:cs typeface="Calibri"/>
              </a:rPr>
              <a:t> </a:t>
            </a:r>
            <a:r>
              <a:rPr lang="it-IT" sz="1600" spc="-10" dirty="0" smtClean="0">
                <a:cs typeface="Calibri"/>
              </a:rPr>
              <a:t>p</a:t>
            </a:r>
            <a:r>
              <a:rPr lang="it-IT" sz="1600" spc="-25" dirty="0" smtClean="0">
                <a:cs typeface="Calibri"/>
              </a:rPr>
              <a:t>ov</a:t>
            </a:r>
            <a:r>
              <a:rPr lang="it-IT" sz="1600" spc="-10" dirty="0" smtClean="0">
                <a:cs typeface="Calibri"/>
              </a:rPr>
              <a:t>e</a:t>
            </a:r>
            <a:r>
              <a:rPr lang="it-IT" sz="1600" spc="-20" dirty="0" smtClean="0">
                <a:cs typeface="Calibri"/>
              </a:rPr>
              <a:t>r</a:t>
            </a:r>
            <a:r>
              <a:rPr lang="it-IT" sz="1600" spc="-30" dirty="0" smtClean="0">
                <a:cs typeface="Calibri"/>
              </a:rPr>
              <a:t>t</a:t>
            </a:r>
            <a:r>
              <a:rPr lang="it-IT" sz="1600" spc="-10" dirty="0">
                <a:cs typeface="Calibri"/>
              </a:rPr>
              <a:t>à</a:t>
            </a:r>
            <a:endParaRPr lang="it-IT" sz="1600" dirty="0"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747706"/>
              </p:ext>
            </p:extLst>
          </p:nvPr>
        </p:nvGraphicFramePr>
        <p:xfrm>
          <a:off x="2423050" y="3886200"/>
          <a:ext cx="6291786" cy="25885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11827"/>
                <a:gridCol w="25400"/>
                <a:gridCol w="1054559"/>
              </a:tblGrid>
              <a:tr h="505968">
                <a:tc>
                  <a:txBody>
                    <a:bodyPr/>
                    <a:lstStyle/>
                    <a:p>
                      <a:pPr marL="311149" indent="-285750" algn="just">
                        <a:lnSpc>
                          <a:spcPct val="100000"/>
                        </a:lnSpc>
                        <a:buClrTx/>
                        <a:buFont typeface="Wingdings" panose="05000000000000000000" pitchFamily="2" charset="2"/>
                        <a:buChar char="Ø"/>
                        <a:tabLst>
                          <a:tab pos="208279" algn="l"/>
                        </a:tabLst>
                      </a:pP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Stru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m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ti, </a:t>
                      </a:r>
                      <a:r>
                        <a:rPr sz="1600" spc="114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nolog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 </a:t>
                      </a:r>
                      <a:r>
                        <a:rPr sz="1600" spc="114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 </a:t>
                      </a:r>
                      <a:r>
                        <a:rPr sz="1600" spc="1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oluzioni </a:t>
                      </a:r>
                      <a:r>
                        <a:rPr sz="1600" spc="13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dig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-3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 </a:t>
                      </a:r>
                      <a:r>
                        <a:rPr sz="1600" spc="114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per </a:t>
                      </a:r>
                      <a:r>
                        <a:rPr sz="1600" spc="1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</a:t>
                      </a:r>
                      <a:r>
                        <a:rPr lang="it-IT" sz="1600" spc="1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al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ute</a:t>
                      </a:r>
                      <a:r>
                        <a:rPr lang="it-IT" sz="1600" spc="0" baseline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e (</a:t>
                      </a:r>
                      <a:r>
                        <a:rPr sz="1600" spc="-2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</a:t>
                      </a:r>
                      <a:r>
                        <a:rPr sz="1600" spc="-1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m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p</a:t>
                      </a:r>
                      <a:r>
                        <a:rPr sz="1600" spc="-3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5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3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la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-5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m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edicina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pe</a:t>
                      </a:r>
                      <a:r>
                        <a:rPr sz="1600" spc="-35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sonal</a:t>
                      </a:r>
                      <a:r>
                        <a:rPr sz="1600" spc="5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z</a:t>
                      </a:r>
                      <a:r>
                        <a:rPr sz="1600" spc="-15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z</a:t>
                      </a:r>
                      <a:r>
                        <a:rPr sz="1600" spc="-1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-2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err="1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lang="it-IT"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)</a:t>
                      </a:r>
                      <a:endParaRPr sz="1600" dirty="0">
                        <a:solidFill>
                          <a:schemeClr val="tx1"/>
                        </a:solidFill>
                        <a:latin typeface="+mj-lt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rgbClr val="375F92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16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600" spc="-12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ass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600" spc="-3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a,</a:t>
                      </a:r>
                      <a:endParaRPr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91321">
                <a:tc>
                  <a:txBody>
                    <a:bodyPr/>
                    <a:lstStyle/>
                    <a:p>
                      <a:pPr marL="311149" indent="-285750">
                        <a:lnSpc>
                          <a:spcPct val="100000"/>
                        </a:lnSpc>
                        <a:buClrTx/>
                        <a:buFont typeface="Wingdings" panose="05000000000000000000" pitchFamily="2" charset="2"/>
                        <a:buChar char="Ø"/>
                        <a:tabLst>
                          <a:tab pos="208279" algn="l"/>
                        </a:tabLst>
                      </a:pP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Impi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ti</a:t>
                      </a:r>
                      <a:r>
                        <a:rPr sz="1600" spc="-3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indu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-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ia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-3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nel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-4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ansizione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ene</a:t>
                      </a:r>
                      <a:r>
                        <a:rPr sz="1600" spc="-2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-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g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endParaRPr sz="1600" dirty="0">
                        <a:solidFill>
                          <a:schemeClr val="tx1"/>
                        </a:solidFill>
                        <a:latin typeface="+mj-lt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884097">
                <a:tc>
                  <a:txBody>
                    <a:bodyPr/>
                    <a:lstStyle/>
                    <a:p>
                      <a:pPr marL="311149" indent="-285750">
                        <a:lnSpc>
                          <a:spcPct val="100000"/>
                        </a:lnSpc>
                        <a:buClrTx/>
                        <a:buFont typeface="Wingdings" panose="05000000000000000000" pitchFamily="2" charset="2"/>
                        <a:buChar char="Ø"/>
                        <a:tabLst>
                          <a:tab pos="208279" algn="l"/>
                        </a:tabLst>
                      </a:pP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Comp</a:t>
                      </a:r>
                      <a:r>
                        <a:rPr sz="1600" spc="-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titivi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à</a:t>
                      </a:r>
                      <a:r>
                        <a:rPr sz="1600" spc="-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in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d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u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ri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le</a:t>
                      </a:r>
                      <a:r>
                        <a:rPr sz="1600" spc="-4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nel s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</a:t>
                      </a:r>
                      <a:r>
                        <a:rPr sz="1600" spc="-3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3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dei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-4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aspo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ti</a:t>
                      </a:r>
                      <a:endParaRPr sz="1600" dirty="0">
                        <a:solidFill>
                          <a:schemeClr val="tx1"/>
                        </a:solidFill>
                        <a:latin typeface="+mj-lt"/>
                        <a:cs typeface="Calibri"/>
                      </a:endParaRPr>
                    </a:p>
                    <a:p>
                      <a:pPr marL="311149" indent="-285750">
                        <a:lnSpc>
                          <a:spcPct val="100000"/>
                        </a:lnSpc>
                        <a:spcBef>
                          <a:spcPts val="395"/>
                        </a:spcBef>
                        <a:buClrTx/>
                        <a:buFont typeface="Wingdings" panose="05000000000000000000" pitchFamily="2" charset="2"/>
                        <a:buChar char="Ø"/>
                        <a:tabLst>
                          <a:tab pos="208279" algn="l"/>
                        </a:tabLst>
                      </a:pP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Mob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li</a:t>
                      </a:r>
                      <a:r>
                        <a:rPr sz="1600" spc="-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à</a:t>
                      </a:r>
                      <a:r>
                        <a:rPr sz="1600" spc="-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el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-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g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endParaRPr sz="1600" dirty="0">
                        <a:solidFill>
                          <a:schemeClr val="tx1"/>
                        </a:solidFill>
                        <a:latin typeface="+mj-lt"/>
                        <a:cs typeface="Calibri"/>
                      </a:endParaRPr>
                    </a:p>
                    <a:p>
                      <a:pPr marL="311149" indent="-285750">
                        <a:lnSpc>
                          <a:spcPct val="100000"/>
                        </a:lnSpc>
                        <a:spcBef>
                          <a:spcPts val="395"/>
                        </a:spcBef>
                        <a:buClrTx/>
                        <a:buFont typeface="Wingdings" panose="05000000000000000000" pitchFamily="2" charset="2"/>
                        <a:buChar char="Ø"/>
                        <a:tabLst>
                          <a:tab pos="208279" algn="l"/>
                        </a:tabLst>
                      </a:pP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</a:t>
                      </a:r>
                      <a:r>
                        <a:rPr sz="1600" spc="-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g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g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</a:t>
                      </a:r>
                      <a:r>
                        <a:rPr sz="1600" spc="-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dell</a:t>
                      </a:r>
                      <a:r>
                        <a:rPr sz="1600" spc="-114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’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en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3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g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endParaRPr sz="1600" dirty="0">
                        <a:solidFill>
                          <a:schemeClr val="tx1"/>
                        </a:solidFill>
                        <a:latin typeface="+mj-lt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907152">
                <a:tc>
                  <a:txBody>
                    <a:bodyPr/>
                    <a:lstStyle/>
                    <a:p>
                      <a:pPr marL="311149" indent="-285750">
                        <a:lnSpc>
                          <a:spcPct val="100000"/>
                        </a:lnSpc>
                        <a:buClrTx/>
                        <a:buFont typeface="Wingdings" panose="05000000000000000000" pitchFamily="2" charset="2"/>
                        <a:buChar char="Ø"/>
                        <a:tabLst>
                          <a:tab pos="208279" algn="l"/>
                        </a:tabLst>
                      </a:pP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Si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m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im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</a:t>
                      </a:r>
                      <a:r>
                        <a:rPr sz="1600" spc="-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ari</a:t>
                      </a:r>
                      <a:endParaRPr sz="1600" dirty="0">
                        <a:solidFill>
                          <a:schemeClr val="tx1"/>
                        </a:solidFill>
                        <a:latin typeface="+mj-lt"/>
                        <a:cs typeface="Calibri"/>
                      </a:endParaRPr>
                    </a:p>
                    <a:p>
                      <a:pPr marL="311149" indent="-285750">
                        <a:lnSpc>
                          <a:spcPct val="100000"/>
                        </a:lnSpc>
                        <a:spcBef>
                          <a:spcPts val="395"/>
                        </a:spcBef>
                        <a:buClrTx/>
                        <a:buFont typeface="Wingdings" panose="05000000000000000000" pitchFamily="2" charset="2"/>
                        <a:buChar char="Ø"/>
                        <a:tabLst>
                          <a:tab pos="208279" algn="l"/>
                        </a:tabLst>
                      </a:pP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Si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m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di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b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oinn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</a:t>
                      </a:r>
                      <a:r>
                        <a:rPr sz="1600" spc="-2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v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z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ione</a:t>
                      </a:r>
                      <a:r>
                        <a:rPr sz="1600" spc="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nel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b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oe</a:t>
                      </a:r>
                      <a:r>
                        <a:rPr sz="1600" spc="-2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onomia</a:t>
                      </a:r>
                      <a:r>
                        <a:rPr sz="1600" spc="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del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l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’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U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nione</a:t>
                      </a:r>
                      <a:endParaRPr sz="1600" dirty="0">
                        <a:solidFill>
                          <a:schemeClr val="tx1"/>
                        </a:solidFill>
                        <a:latin typeface="+mj-lt"/>
                        <a:cs typeface="Calibri"/>
                      </a:endParaRPr>
                    </a:p>
                    <a:p>
                      <a:pPr marL="311149" indent="-285750">
                        <a:lnSpc>
                          <a:spcPct val="100000"/>
                        </a:lnSpc>
                        <a:spcBef>
                          <a:spcPts val="395"/>
                        </a:spcBef>
                        <a:buClrTx/>
                        <a:buFont typeface="Wingdings" panose="05000000000000000000" pitchFamily="2" charset="2"/>
                        <a:buChar char="Ø"/>
                        <a:tabLst>
                          <a:tab pos="208279" algn="l"/>
                        </a:tabLst>
                      </a:pP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Si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st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e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m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r>
                        <a:rPr sz="1600" spc="-1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 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ci</a:t>
                      </a:r>
                      <a:r>
                        <a:rPr sz="1600" spc="-3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-1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c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ol</a:t>
                      </a:r>
                      <a:r>
                        <a:rPr sz="1600" spc="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a</a:t>
                      </a:r>
                      <a:r>
                        <a:rPr sz="1600" spc="-5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r</a:t>
                      </a:r>
                      <a:r>
                        <a:rPr sz="1600" spc="0" dirty="0" smtClean="0">
                          <a:solidFill>
                            <a:schemeClr val="tx1"/>
                          </a:solidFill>
                          <a:latin typeface="+mj-lt"/>
                          <a:cs typeface="Calibri"/>
                        </a:rPr>
                        <a:t>i</a:t>
                      </a:r>
                      <a:endParaRPr sz="1600" dirty="0">
                        <a:solidFill>
                          <a:schemeClr val="tx1"/>
                        </a:solidFill>
                        <a:latin typeface="+mj-lt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7" name="object 26"/>
          <p:cNvSpPr/>
          <p:nvPr/>
        </p:nvSpPr>
        <p:spPr>
          <a:xfrm>
            <a:off x="-17967" y="525637"/>
            <a:ext cx="5711631" cy="295088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r>
              <a:rPr lang="it-IT" dirty="0"/>
              <a:t> </a:t>
            </a:r>
            <a:endParaRPr dirty="0"/>
          </a:p>
        </p:txBody>
      </p:sp>
      <p:sp>
        <p:nvSpPr>
          <p:cNvPr id="18" name="object 41"/>
          <p:cNvSpPr txBox="1">
            <a:spLocks noGrp="1"/>
          </p:cNvSpPr>
          <p:nvPr>
            <p:ph type="title"/>
          </p:nvPr>
        </p:nvSpPr>
        <p:spPr>
          <a:xfrm>
            <a:off x="505097" y="531223"/>
            <a:ext cx="2828297" cy="305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ACCORDI PER INNOVAZIONE</a:t>
            </a:r>
            <a:endParaRPr sz="1800" b="1" dirty="0">
              <a:cs typeface="Arial" panose="020B0604020202020204" pitchFamily="34" charset="0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269998" y="1198626"/>
            <a:ext cx="0" cy="512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0"/>
            <a:ext cx="971550" cy="57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2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52272" y="2662427"/>
            <a:ext cx="1617726" cy="10919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8713" y="3135629"/>
            <a:ext cx="1872996" cy="1086612"/>
          </a:xfrm>
          <a:custGeom>
            <a:avLst/>
            <a:gdLst/>
            <a:ahLst/>
            <a:cxnLst/>
            <a:rect l="l" t="t" r="r" b="b"/>
            <a:pathLst>
              <a:path w="1872996" h="1086612">
                <a:moveTo>
                  <a:pt x="0" y="0"/>
                </a:moveTo>
                <a:lnTo>
                  <a:pt x="1872996" y="0"/>
                </a:lnTo>
                <a:lnTo>
                  <a:pt x="1872996" y="543306"/>
                </a:lnTo>
                <a:lnTo>
                  <a:pt x="1872996" y="1086612"/>
                </a:lnTo>
                <a:lnTo>
                  <a:pt x="0" y="108661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9538" y="3046547"/>
            <a:ext cx="1649095" cy="60680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700" b="1" dirty="0" smtClean="0">
                <a:latin typeface="+mj-lt"/>
                <a:cs typeface="Calibri"/>
              </a:rPr>
              <a:t>TIPOLOGIA PROGETTI</a:t>
            </a:r>
            <a:endParaRPr sz="1700" dirty="0">
              <a:latin typeface="+mj-lt"/>
              <a:cs typeface="Calibri"/>
            </a:endParaRPr>
          </a:p>
        </p:txBody>
      </p:sp>
      <p:sp>
        <p:nvSpPr>
          <p:cNvPr id="17" name="object 26"/>
          <p:cNvSpPr/>
          <p:nvPr/>
        </p:nvSpPr>
        <p:spPr>
          <a:xfrm>
            <a:off x="-17967" y="525637"/>
            <a:ext cx="5711631" cy="295088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r>
              <a:rPr lang="it-IT" dirty="0"/>
              <a:t> </a:t>
            </a:r>
            <a:endParaRPr dirty="0"/>
          </a:p>
        </p:txBody>
      </p:sp>
      <p:sp>
        <p:nvSpPr>
          <p:cNvPr id="18" name="object 41"/>
          <p:cNvSpPr txBox="1">
            <a:spLocks noGrp="1"/>
          </p:cNvSpPr>
          <p:nvPr>
            <p:ph type="title"/>
          </p:nvPr>
        </p:nvSpPr>
        <p:spPr>
          <a:xfrm>
            <a:off x="505097" y="531223"/>
            <a:ext cx="2828297" cy="305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ACCORDI PER INNOVAZIONE</a:t>
            </a:r>
            <a:endParaRPr sz="1800" b="1" dirty="0">
              <a:cs typeface="Arial" panose="020B0604020202020204" pitchFamily="34" charset="0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269998" y="1198626"/>
            <a:ext cx="0" cy="5125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0"/>
            <a:ext cx="971550" cy="576857"/>
          </a:xfrm>
          <a:prstGeom prst="rect">
            <a:avLst/>
          </a:prstGeom>
        </p:spPr>
      </p:pic>
      <p:sp>
        <p:nvSpPr>
          <p:cNvPr id="25" name="Rettangolo 24"/>
          <p:cNvSpPr/>
          <p:nvPr/>
        </p:nvSpPr>
        <p:spPr>
          <a:xfrm>
            <a:off x="2362200" y="3008863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>
                <a:latin typeface="+mj-lt"/>
              </a:rPr>
              <a:t>Materiali avanzati e nanotecnologia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>
                <a:latin typeface="+mj-lt"/>
              </a:rPr>
              <a:t>Fotonica e micro/nano elettronica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>
                <a:latin typeface="+mj-lt"/>
              </a:rPr>
              <a:t>Sistemi avanzati di produzione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>
                <a:latin typeface="+mj-lt"/>
              </a:rPr>
              <a:t>Tecnologie delle scienze della vita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>
                <a:latin typeface="+mj-lt"/>
              </a:rPr>
              <a:t>Intelligenza artificiale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 smtClean="0">
                <a:latin typeface="+mj-lt"/>
              </a:rPr>
              <a:t>Connessione e sicurezza digitale</a:t>
            </a:r>
            <a:endParaRPr lang="it-IT" sz="1400" dirty="0">
              <a:latin typeface="+mj-lt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288288" y="1411724"/>
            <a:ext cx="67760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 smtClean="0"/>
              <a:t>Progetti riguardanti attività di ricerca industriale e di sviluppo sperimentale finalizzate alla realizzazione di nuovi prodotti, processi o servizi o al notevole miglioramento di prodotti, processi o servizi esistenti, tramite lo sviluppo delle seguenti tecnologie abilitanti fondamentali (</a:t>
            </a:r>
            <a:r>
              <a:rPr lang="it-IT" sz="1400" dirty="0" err="1" smtClean="0"/>
              <a:t>KETs</a:t>
            </a:r>
            <a:r>
              <a:rPr lang="it-IT" sz="1400" dirty="0" smtClean="0"/>
              <a:t>):</a:t>
            </a:r>
            <a:endParaRPr lang="it-IT" sz="1400" dirty="0"/>
          </a:p>
        </p:txBody>
      </p:sp>
      <p:pic>
        <p:nvPicPr>
          <p:cNvPr id="1026" name="Picture 2" descr="Tecnologie abilitanti: definizione ed esempi - Mecalux.i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550" y="2698466"/>
            <a:ext cx="2906050" cy="2178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71272" y="2522015"/>
            <a:ext cx="1617726" cy="10919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7713" y="2995217"/>
            <a:ext cx="1872996" cy="1086612"/>
          </a:xfrm>
          <a:custGeom>
            <a:avLst/>
            <a:gdLst/>
            <a:ahLst/>
            <a:cxnLst/>
            <a:rect l="l" t="t" r="r" b="b"/>
            <a:pathLst>
              <a:path w="1872996" h="1086612">
                <a:moveTo>
                  <a:pt x="0" y="0"/>
                </a:moveTo>
                <a:lnTo>
                  <a:pt x="1872996" y="0"/>
                </a:lnTo>
                <a:lnTo>
                  <a:pt x="1872996" y="543306"/>
                </a:lnTo>
                <a:lnTo>
                  <a:pt x="1872996" y="1086612"/>
                </a:lnTo>
                <a:lnTo>
                  <a:pt x="0" y="108661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71294" y="3007155"/>
            <a:ext cx="1649095" cy="606806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it-IT" sz="1700" b="1" dirty="0" smtClean="0">
                <a:latin typeface="+mj-lt"/>
                <a:cs typeface="Calibri"/>
              </a:rPr>
              <a:t>SPESE AMMISSIBILI</a:t>
            </a:r>
            <a:endParaRPr sz="1700" dirty="0">
              <a:latin typeface="+mj-lt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39873" y="1648255"/>
            <a:ext cx="6056657" cy="17392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indent="-28575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95580" algn="l"/>
              </a:tabLst>
            </a:pPr>
            <a:endParaRPr lang="it-IT" sz="1600" dirty="0">
              <a:cs typeface="Calibri"/>
            </a:endParaRPr>
          </a:p>
        </p:txBody>
      </p:sp>
      <p:sp>
        <p:nvSpPr>
          <p:cNvPr id="17" name="object 26"/>
          <p:cNvSpPr/>
          <p:nvPr/>
        </p:nvSpPr>
        <p:spPr>
          <a:xfrm>
            <a:off x="-17967" y="525637"/>
            <a:ext cx="5711631" cy="295088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r>
              <a:rPr lang="it-IT" dirty="0"/>
              <a:t> </a:t>
            </a:r>
            <a:endParaRPr dirty="0"/>
          </a:p>
        </p:txBody>
      </p:sp>
      <p:sp>
        <p:nvSpPr>
          <p:cNvPr id="18" name="object 41"/>
          <p:cNvSpPr txBox="1">
            <a:spLocks noGrp="1"/>
          </p:cNvSpPr>
          <p:nvPr>
            <p:ph type="title"/>
          </p:nvPr>
        </p:nvSpPr>
        <p:spPr>
          <a:xfrm>
            <a:off x="505097" y="531223"/>
            <a:ext cx="2828297" cy="305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ACCORDI PER INNOVAZIONE</a:t>
            </a:r>
            <a:endParaRPr sz="1800" b="1" dirty="0">
              <a:cs typeface="Arial" panose="020B0604020202020204" pitchFamily="34" charset="0"/>
            </a:endParaRPr>
          </a:p>
        </p:txBody>
      </p:sp>
      <p:pic>
        <p:nvPicPr>
          <p:cNvPr id="23" name="Immagin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218855"/>
            <a:ext cx="971550" cy="576857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057400" y="1143000"/>
            <a:ext cx="6191530" cy="4185761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r>
              <a:rPr lang="it-IT" sz="1400" b="1" dirty="0" smtClean="0">
                <a:solidFill>
                  <a:srgbClr val="000000"/>
                </a:solidFill>
                <a:latin typeface="+mj-lt"/>
              </a:rPr>
              <a:t>P</a:t>
            </a:r>
            <a:r>
              <a:rPr lang="it-IT" sz="1400" b="1" i="0" u="none" strike="noStrike" baseline="0" dirty="0" smtClean="0">
                <a:solidFill>
                  <a:srgbClr val="000000"/>
                </a:solidFill>
                <a:latin typeface="+mj-lt"/>
              </a:rPr>
              <a:t>ersonale dipendente</a:t>
            </a:r>
            <a:r>
              <a:rPr lang="it-IT" sz="1400" b="0" i="0" u="none" strike="noStrike" baseline="0" dirty="0" smtClean="0">
                <a:solidFill>
                  <a:srgbClr val="000000"/>
                </a:solidFill>
                <a:latin typeface="+mj-lt"/>
              </a:rPr>
              <a:t> del soggetto proponente o in rapporto di collaborazione con contratto a progetto, con contratto di somministrazione di lavoro, ovvero titolare di specifico assegno di ricerca, limitatamente a tecnici, ricercatori ed altro personale ausiliario, nella misura in cui sono impiegati nelle attività di ricerca e di sviluppo oggetto del progetto. Le spese del personale dipendente sono ammesse sulla base dei costi standard. Sono esclusi i costi del personale con mansioni amministrative, contabili e commerciali;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it-IT" sz="1400" b="1" dirty="0">
                <a:solidFill>
                  <a:srgbClr val="000000"/>
                </a:solidFill>
                <a:latin typeface="+mj-lt"/>
              </a:rPr>
              <a:t>S</a:t>
            </a:r>
            <a:r>
              <a:rPr lang="it-IT" sz="1400" b="1" i="0" u="none" strike="noStrike" baseline="0" dirty="0" smtClean="0">
                <a:solidFill>
                  <a:srgbClr val="000000"/>
                </a:solidFill>
                <a:latin typeface="+mj-lt"/>
              </a:rPr>
              <a:t>trumenti e le attrezzature di nuova fabbricazione</a:t>
            </a:r>
            <a:r>
              <a:rPr lang="it-IT" sz="1400" b="0" i="0" u="none" strike="noStrike" baseline="0" dirty="0" smtClean="0">
                <a:solidFill>
                  <a:srgbClr val="000000"/>
                </a:solidFill>
                <a:latin typeface="+mj-lt"/>
              </a:rPr>
              <a:t>, nella misura e per il periodo in cui sono utilizzati per il progetto di ricerca e sviluppo;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it-IT" sz="1400" b="1" dirty="0">
                <a:solidFill>
                  <a:srgbClr val="000000"/>
                </a:solidFill>
                <a:latin typeface="+mj-lt"/>
              </a:rPr>
              <a:t>S</a:t>
            </a:r>
            <a:r>
              <a:rPr lang="it-IT" sz="1400" b="1" i="0" u="none" strike="noStrike" baseline="0" dirty="0" smtClean="0">
                <a:solidFill>
                  <a:srgbClr val="000000"/>
                </a:solidFill>
                <a:latin typeface="+mj-lt"/>
              </a:rPr>
              <a:t>ervizi di consulenza </a:t>
            </a:r>
            <a:r>
              <a:rPr lang="it-IT" sz="1400" b="0" i="0" u="none" strike="noStrike" baseline="0" dirty="0" smtClean="0">
                <a:solidFill>
                  <a:srgbClr val="000000"/>
                </a:solidFill>
                <a:latin typeface="+mj-lt"/>
              </a:rPr>
              <a:t>e gli altri servizi utilizzati per l’attività del progetto di ricerca e sviluppo, inclusa l’acquisizione o l’ottenimento in licenza dei risultati di ricerca, dei brevetti e del know-how, tramite una transazione effettuata alle normali condizioni di mercato;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it-IT" sz="1400" b="1" dirty="0">
                <a:solidFill>
                  <a:srgbClr val="000000"/>
                </a:solidFill>
                <a:latin typeface="+mj-lt"/>
              </a:rPr>
              <a:t>S</a:t>
            </a:r>
            <a:r>
              <a:rPr lang="it-IT" sz="1400" b="1" i="0" u="none" strike="noStrike" baseline="0" dirty="0" smtClean="0">
                <a:solidFill>
                  <a:srgbClr val="000000"/>
                </a:solidFill>
                <a:latin typeface="+mj-lt"/>
              </a:rPr>
              <a:t>pese generali </a:t>
            </a:r>
            <a:r>
              <a:rPr lang="it-IT" sz="1400" b="0" i="0" u="none" strike="noStrike" baseline="0" dirty="0" smtClean="0">
                <a:solidFill>
                  <a:srgbClr val="000000"/>
                </a:solidFill>
                <a:latin typeface="+mj-lt"/>
              </a:rPr>
              <a:t>calcolate su base forfettaria nella misura del 25 per cento dei costi diretti ammissibili del progetto;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it-IT" sz="1400" b="1" dirty="0">
                <a:solidFill>
                  <a:srgbClr val="000000"/>
                </a:solidFill>
                <a:latin typeface="+mj-lt"/>
              </a:rPr>
              <a:t>M</a:t>
            </a:r>
            <a:r>
              <a:rPr lang="it-IT" sz="1400" b="1" i="0" u="none" strike="noStrike" baseline="0" dirty="0" smtClean="0">
                <a:solidFill>
                  <a:srgbClr val="000000"/>
                </a:solidFill>
                <a:latin typeface="+mj-lt"/>
              </a:rPr>
              <a:t>ateriali</a:t>
            </a:r>
            <a:r>
              <a:rPr lang="it-IT" sz="1400" b="0" i="0" u="none" strike="noStrike" baseline="0" dirty="0" smtClean="0">
                <a:solidFill>
                  <a:srgbClr val="000000"/>
                </a:solidFill>
                <a:latin typeface="+mj-lt"/>
              </a:rPr>
              <a:t> utilizzati per lo svolgimento del progetto. </a:t>
            </a:r>
          </a:p>
          <a:p>
            <a:pPr algn="just"/>
            <a:r>
              <a:rPr lang="it-IT" sz="1400" b="0" i="0" u="sng" strike="noStrike" baseline="0" dirty="0" smtClean="0">
                <a:solidFill>
                  <a:srgbClr val="000000"/>
                </a:solidFill>
                <a:latin typeface="+mj-lt"/>
              </a:rPr>
              <a:t>Non sono ammessi i titoli di spesa il cui importo sia inferiore a euro 500,00 (cinquecento/00) al netto di IVA.</a:t>
            </a:r>
          </a:p>
        </p:txBody>
      </p:sp>
      <p:sp>
        <p:nvSpPr>
          <p:cNvPr id="6" name="Rettangolo 5"/>
          <p:cNvSpPr/>
          <p:nvPr/>
        </p:nvSpPr>
        <p:spPr>
          <a:xfrm>
            <a:off x="504778" y="5399418"/>
            <a:ext cx="81055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b="1" i="0" u="sng" strike="noStrike" baseline="0" dirty="0" smtClean="0">
                <a:solidFill>
                  <a:srgbClr val="000000"/>
                </a:solidFill>
                <a:latin typeface="+mj-lt"/>
              </a:rPr>
              <a:t>I progetti di ricerca e sviluppo devono avere una durata non superiore a 36 mesi ed essere avviati successivamente alla presentazione della domanda di agevolazioni al Ministero dello sviluppo economico.</a:t>
            </a:r>
            <a:endParaRPr lang="it-IT" b="1" i="0" u="sng" strike="noStrike" baseline="0" dirty="0" smtClean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9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19506" y="1127164"/>
            <a:ext cx="8085770" cy="65205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00000"/>
              </a:lnSpc>
            </a:pPr>
            <a:r>
              <a:rPr sz="1400" spc="-10" dirty="0" smtClean="0">
                <a:latin typeface="Calibri"/>
                <a:cs typeface="Calibri"/>
              </a:rPr>
              <a:t>Le </a:t>
            </a:r>
            <a:r>
              <a:rPr sz="1400" spc="3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ag</a:t>
            </a:r>
            <a:r>
              <a:rPr sz="1400" spc="-30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vol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zioni </a:t>
            </a:r>
            <a:r>
              <a:rPr sz="1400" spc="30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s</a:t>
            </a:r>
            <a:r>
              <a:rPr sz="1400" spc="-10" dirty="0" smtClean="0">
                <a:latin typeface="Calibri"/>
                <a:cs typeface="Calibri"/>
              </a:rPr>
              <a:t>ono </a:t>
            </a:r>
            <a:r>
              <a:rPr sz="1400" spc="3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conces</a:t>
            </a:r>
            <a:r>
              <a:rPr sz="1400" spc="-5" dirty="0" smtClean="0">
                <a:latin typeface="Calibri"/>
                <a:cs typeface="Calibri"/>
              </a:rPr>
              <a:t>s</a:t>
            </a:r>
            <a:r>
              <a:rPr sz="1400" spc="-10" dirty="0" smtClean="0">
                <a:latin typeface="Calibri"/>
                <a:cs typeface="Calibri"/>
              </a:rPr>
              <a:t>e </a:t>
            </a:r>
            <a:r>
              <a:rPr sz="1400" spc="3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nel</a:t>
            </a:r>
            <a:r>
              <a:rPr sz="1400" spc="0" dirty="0" smtClean="0">
                <a:latin typeface="Calibri"/>
                <a:cs typeface="Calibri"/>
              </a:rPr>
              <a:t>l</a:t>
            </a:r>
            <a:r>
              <a:rPr sz="1400" spc="-10" dirty="0" smtClean="0">
                <a:latin typeface="Calibri"/>
                <a:cs typeface="Calibri"/>
              </a:rPr>
              <a:t>a 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-40" dirty="0" smtClean="0">
                <a:latin typeface="Calibri"/>
                <a:cs typeface="Calibri"/>
              </a:rPr>
              <a:t>f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20" dirty="0" smtClean="0">
                <a:latin typeface="Calibri"/>
                <a:cs typeface="Calibri"/>
              </a:rPr>
              <a:t>r</a:t>
            </a:r>
            <a:r>
              <a:rPr sz="1400" spc="-15" dirty="0" smtClean="0">
                <a:latin typeface="Calibri"/>
                <a:cs typeface="Calibri"/>
              </a:rPr>
              <a:t>ma </a:t>
            </a:r>
            <a:r>
              <a:rPr sz="1400" spc="3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del </a:t>
            </a:r>
            <a:r>
              <a:rPr sz="1400" spc="35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co</a:t>
            </a:r>
            <a:r>
              <a:rPr sz="1400" b="1" spc="-2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t</a:t>
            </a:r>
            <a:r>
              <a:rPr sz="1400" b="1" spc="-5" dirty="0" smtClean="0">
                <a:latin typeface="Calibri"/>
                <a:cs typeface="Calibri"/>
              </a:rPr>
              <a:t>ri</a:t>
            </a:r>
            <a:r>
              <a:rPr sz="1400" b="1" spc="0" dirty="0" smtClean="0">
                <a:latin typeface="Calibri"/>
                <a:cs typeface="Calibri"/>
              </a:rPr>
              <a:t>b</a:t>
            </a:r>
            <a:r>
              <a:rPr sz="1400" b="1" spc="-10" dirty="0" smtClean="0">
                <a:latin typeface="Calibri"/>
                <a:cs typeface="Calibri"/>
              </a:rPr>
              <a:t>u</a:t>
            </a:r>
            <a:r>
              <a:rPr sz="1400" b="1" spc="-25" dirty="0" smtClean="0">
                <a:latin typeface="Calibri"/>
                <a:cs typeface="Calibri"/>
              </a:rPr>
              <a:t>t</a:t>
            </a:r>
            <a:r>
              <a:rPr sz="1400" b="1" spc="-10" dirty="0" smtClean="0">
                <a:latin typeface="Calibri"/>
                <a:cs typeface="Calibri"/>
              </a:rPr>
              <a:t>o </a:t>
            </a:r>
            <a:r>
              <a:rPr sz="1400" b="1" spc="20" dirty="0" smtClean="0">
                <a:latin typeface="Calibri"/>
                <a:cs typeface="Calibri"/>
              </a:rPr>
              <a:t> </a:t>
            </a:r>
            <a:r>
              <a:rPr sz="1400" b="1" spc="-15" dirty="0" smtClean="0">
                <a:latin typeface="Calibri"/>
                <a:cs typeface="Calibri"/>
              </a:rPr>
              <a:t>d</a:t>
            </a:r>
            <a:r>
              <a:rPr sz="1400" b="1" spc="-5" dirty="0" smtClean="0">
                <a:latin typeface="Calibri"/>
                <a:cs typeface="Calibri"/>
              </a:rPr>
              <a:t>i</a:t>
            </a:r>
            <a:r>
              <a:rPr sz="1400" b="1" spc="-25" dirty="0" smtClean="0">
                <a:latin typeface="Calibri"/>
                <a:cs typeface="Calibri"/>
              </a:rPr>
              <a:t>re</a:t>
            </a:r>
            <a:r>
              <a:rPr sz="1400" b="1" spc="-35" dirty="0" smtClean="0">
                <a:latin typeface="Calibri"/>
                <a:cs typeface="Calibri"/>
              </a:rPr>
              <a:t>t</a:t>
            </a:r>
            <a:r>
              <a:rPr sz="1400" b="1" spc="-25" dirty="0" smtClean="0">
                <a:latin typeface="Calibri"/>
                <a:cs typeface="Calibri"/>
              </a:rPr>
              <a:t>t</a:t>
            </a:r>
            <a:r>
              <a:rPr sz="1400" b="1" spc="-10" dirty="0" smtClean="0">
                <a:latin typeface="Calibri"/>
                <a:cs typeface="Calibri"/>
              </a:rPr>
              <a:t>o </a:t>
            </a:r>
            <a:r>
              <a:rPr sz="1400" b="1" spc="35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al</a:t>
            </a:r>
            <a:r>
              <a:rPr sz="1400" b="1" spc="-15" dirty="0" smtClean="0">
                <a:latin typeface="Calibri"/>
                <a:cs typeface="Calibri"/>
              </a:rPr>
              <a:t>l</a:t>
            </a:r>
            <a:r>
              <a:rPr sz="1400" b="1" spc="-10" dirty="0" smtClean="0">
                <a:latin typeface="Calibri"/>
                <a:cs typeface="Calibri"/>
              </a:rPr>
              <a:t>a </a:t>
            </a:r>
            <a:r>
              <a:rPr sz="1400" b="1" spc="35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s</a:t>
            </a:r>
            <a:r>
              <a:rPr sz="1400" b="1" spc="-20" dirty="0" smtClean="0">
                <a:latin typeface="Calibri"/>
                <a:cs typeface="Calibri"/>
              </a:rPr>
              <a:t>p</a:t>
            </a:r>
            <a:r>
              <a:rPr sz="1400" b="1" spc="-10" dirty="0" smtClean="0">
                <a:latin typeface="Calibri"/>
                <a:cs typeface="Calibri"/>
              </a:rPr>
              <a:t>esa </a:t>
            </a:r>
            <a:r>
              <a:rPr sz="1400" b="1" spc="3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e,</a:t>
            </a:r>
            <a:r>
              <a:rPr sz="1400" spc="0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ve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tualm</a:t>
            </a:r>
            <a:r>
              <a:rPr sz="1400" spc="-20" dirty="0" smtClean="0">
                <a:latin typeface="Calibri"/>
                <a:cs typeface="Calibri"/>
              </a:rPr>
              <a:t>e</a:t>
            </a:r>
            <a:r>
              <a:rPr sz="1400" spc="-3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e, </a:t>
            </a:r>
            <a:r>
              <a:rPr sz="1400" spc="-17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d</a:t>
            </a:r>
            <a:r>
              <a:rPr sz="1400" spc="-10" dirty="0" smtClean="0">
                <a:latin typeface="Calibri"/>
                <a:cs typeface="Calibri"/>
              </a:rPr>
              <a:t>el </a:t>
            </a:r>
            <a:r>
              <a:rPr sz="1400" spc="-170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fin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-15" dirty="0" smtClean="0">
                <a:latin typeface="Calibri"/>
                <a:cs typeface="Calibri"/>
              </a:rPr>
              <a:t>n</a:t>
            </a:r>
            <a:r>
              <a:rPr sz="1400" b="1" spc="-10" dirty="0" smtClean="0">
                <a:latin typeface="Calibri"/>
                <a:cs typeface="Calibri"/>
              </a:rPr>
              <a:t>ziame</a:t>
            </a:r>
            <a:r>
              <a:rPr sz="1400" b="1" spc="-25" dirty="0" smtClean="0">
                <a:latin typeface="Calibri"/>
                <a:cs typeface="Calibri"/>
              </a:rPr>
              <a:t>nt</a:t>
            </a:r>
            <a:r>
              <a:rPr sz="1400" b="1" spc="-10" dirty="0" smtClean="0">
                <a:latin typeface="Calibri"/>
                <a:cs typeface="Calibri"/>
              </a:rPr>
              <a:t>o </a:t>
            </a:r>
            <a:r>
              <a:rPr sz="1400" b="1" spc="-165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a</a:t>
            </a:r>
            <a:r>
              <a:rPr sz="1400" b="1" spc="-20" dirty="0" smtClean="0">
                <a:latin typeface="Calibri"/>
                <a:cs typeface="Calibri"/>
              </a:rPr>
              <a:t>g</a:t>
            </a:r>
            <a:r>
              <a:rPr sz="1400" b="1" spc="-25" dirty="0" smtClean="0">
                <a:latin typeface="Calibri"/>
                <a:cs typeface="Calibri"/>
              </a:rPr>
              <a:t>ev</a:t>
            </a:r>
            <a:r>
              <a:rPr sz="1400" b="1" spc="-10" dirty="0" smtClean="0">
                <a:latin typeface="Calibri"/>
                <a:cs typeface="Calibri"/>
              </a:rPr>
              <a:t>ol</a:t>
            </a:r>
            <a:r>
              <a:rPr sz="1400" b="1" spc="-30" dirty="0" smtClean="0">
                <a:latin typeface="Calibri"/>
                <a:cs typeface="Calibri"/>
              </a:rPr>
              <a:t>a</a:t>
            </a:r>
            <a:r>
              <a:rPr sz="1400" b="1" spc="-25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, </a:t>
            </a:r>
            <a:r>
              <a:rPr sz="1400" spc="-17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nei </a:t>
            </a:r>
            <a:r>
              <a:rPr sz="1400" spc="-170" dirty="0" smtClean="0">
                <a:latin typeface="Calibri"/>
                <a:cs typeface="Calibri"/>
              </a:rPr>
              <a:t> 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5" dirty="0" smtClean="0">
                <a:latin typeface="Calibri"/>
                <a:cs typeface="Calibri"/>
              </a:rPr>
              <a:t>i</a:t>
            </a:r>
            <a:r>
              <a:rPr sz="1400" spc="-30" dirty="0" smtClean="0">
                <a:latin typeface="Calibri"/>
                <a:cs typeface="Calibri"/>
              </a:rPr>
              <a:t>m</a:t>
            </a:r>
            <a:r>
              <a:rPr sz="1400" spc="-5" dirty="0" smtClean="0">
                <a:latin typeface="Calibri"/>
                <a:cs typeface="Calibri"/>
              </a:rPr>
              <a:t>iti </a:t>
            </a:r>
            <a:r>
              <a:rPr sz="1400" spc="-17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10" dirty="0" smtClean="0">
                <a:latin typeface="Calibri"/>
                <a:cs typeface="Calibri"/>
              </a:rPr>
              <a:t>le </a:t>
            </a:r>
            <a:r>
              <a:rPr sz="1400" spc="-17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i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-25" dirty="0" smtClean="0">
                <a:latin typeface="Calibri"/>
                <a:cs typeface="Calibri"/>
              </a:rPr>
              <a:t>s</a:t>
            </a:r>
            <a:r>
              <a:rPr sz="1400" spc="-5" dirty="0" smtClean="0">
                <a:latin typeface="Calibri"/>
                <a:cs typeface="Calibri"/>
              </a:rPr>
              <a:t>i</a:t>
            </a:r>
            <a:r>
              <a:rPr sz="1400" spc="-3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à </a:t>
            </a:r>
            <a:r>
              <a:rPr sz="1400" spc="-16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mass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15" dirty="0" smtClean="0">
                <a:latin typeface="Calibri"/>
                <a:cs typeface="Calibri"/>
              </a:rPr>
              <a:t>me </a:t>
            </a:r>
            <a:r>
              <a:rPr sz="1400" spc="-18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di a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25" dirty="0" smtClean="0">
                <a:latin typeface="Calibri"/>
                <a:cs typeface="Calibri"/>
              </a:rPr>
              <a:t>u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40" dirty="0" smtClean="0">
                <a:latin typeface="Calibri"/>
                <a:cs typeface="Calibri"/>
              </a:rPr>
              <a:t>o</a:t>
            </a:r>
            <a:r>
              <a:rPr sz="1400" spc="-5" dirty="0" smtClean="0">
                <a:latin typeface="Calibri"/>
                <a:cs typeface="Calibri"/>
              </a:rPr>
              <a:t>, </a:t>
            </a:r>
            <a:r>
              <a:rPr sz="1400" spc="-17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c</a:t>
            </a:r>
            <a:r>
              <a:rPr sz="1400" spc="-15" dirty="0" smtClean="0">
                <a:latin typeface="Calibri"/>
                <a:cs typeface="Calibri"/>
              </a:rPr>
              <a:t>om</a:t>
            </a:r>
            <a:r>
              <a:rPr sz="1400" spc="-5" dirty="0" smtClean="0">
                <a:latin typeface="Calibri"/>
                <a:cs typeface="Calibri"/>
              </a:rPr>
              <a:t>p</a:t>
            </a:r>
            <a:r>
              <a:rPr sz="1400" spc="-3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ensi</a:t>
            </a:r>
            <a:r>
              <a:rPr sz="1400" spc="-20" dirty="0" smtClean="0">
                <a:latin typeface="Calibri"/>
                <a:cs typeface="Calibri"/>
              </a:rPr>
              <a:t>v</a:t>
            </a:r>
            <a:r>
              <a:rPr sz="1400" spc="-10" dirty="0" smtClean="0">
                <a:latin typeface="Calibri"/>
                <a:cs typeface="Calibri"/>
              </a:rPr>
              <a:t>e </a:t>
            </a:r>
            <a:r>
              <a:rPr sz="1400" spc="-17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del</a:t>
            </a:r>
            <a:r>
              <a:rPr sz="1400" spc="0" dirty="0" smtClean="0">
                <a:latin typeface="Calibri"/>
                <a:cs typeface="Calibri"/>
              </a:rPr>
              <a:t>l</a:t>
            </a:r>
            <a:r>
              <a:rPr sz="1400" spc="-10" dirty="0" smtClean="0">
                <a:latin typeface="Calibri"/>
                <a:cs typeface="Calibri"/>
              </a:rPr>
              <a:t>e </a:t>
            </a:r>
            <a:r>
              <a:rPr sz="1400" spc="-16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ev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tuali </a:t>
            </a:r>
            <a:r>
              <a:rPr sz="1400" spc="-175" dirty="0" smtClean="0">
                <a:latin typeface="Calibri"/>
                <a:cs typeface="Calibri"/>
              </a:rPr>
              <a:t> </a:t>
            </a:r>
            <a:r>
              <a:rPr sz="1400" spc="-15" dirty="0" smtClean="0">
                <a:latin typeface="Calibri"/>
                <a:cs typeface="Calibri"/>
              </a:rPr>
              <a:t>ma</a:t>
            </a:r>
            <a:r>
              <a:rPr sz="1400" spc="5" dirty="0" smtClean="0">
                <a:latin typeface="Calibri"/>
                <a:cs typeface="Calibri"/>
              </a:rPr>
              <a:t>g</a:t>
            </a:r>
            <a:r>
              <a:rPr sz="1400" spc="-20" dirty="0" smtClean="0">
                <a:latin typeface="Calibri"/>
                <a:cs typeface="Calibri"/>
              </a:rPr>
              <a:t>g</a:t>
            </a:r>
            <a:r>
              <a:rPr sz="1400" spc="-10" dirty="0" smtClean="0">
                <a:latin typeface="Calibri"/>
                <a:cs typeface="Calibri"/>
              </a:rPr>
              <a:t>io</a:t>
            </a:r>
            <a:r>
              <a:rPr sz="1400" spc="-55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a</a:t>
            </a:r>
            <a:r>
              <a:rPr sz="1400" spc="-5" dirty="0" smtClean="0">
                <a:latin typeface="Calibri"/>
                <a:cs typeface="Calibri"/>
              </a:rPr>
              <a:t>z</a:t>
            </a:r>
            <a:r>
              <a:rPr sz="1400" spc="-10" dirty="0" smtClean="0">
                <a:latin typeface="Calibri"/>
                <a:cs typeface="Calibri"/>
              </a:rPr>
              <a:t>ioni, </a:t>
            </a:r>
            <a:r>
              <a:rPr sz="1400" spc="-170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s</a:t>
            </a:r>
            <a:r>
              <a:rPr sz="1400" spc="-3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abi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10" dirty="0" smtClean="0">
                <a:latin typeface="Calibri"/>
                <a:cs typeface="Calibri"/>
              </a:rPr>
              <a:t>ite</a:t>
            </a:r>
            <a:r>
              <a:rPr sz="1400" spc="17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da</a:t>
            </a:r>
            <a:r>
              <a:rPr sz="1400" spc="-20" dirty="0" smtClean="0">
                <a:latin typeface="Calibri"/>
                <a:cs typeface="Calibri"/>
              </a:rPr>
              <a:t>g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5" dirty="0" smtClean="0">
                <a:latin typeface="Calibri"/>
                <a:cs typeface="Calibri"/>
              </a:rPr>
              <a:t>i </a:t>
            </a:r>
            <a:r>
              <a:rPr sz="1400" spc="-16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art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25" dirty="0" smtClean="0">
                <a:latin typeface="Calibri"/>
                <a:cs typeface="Calibri"/>
              </a:rPr>
              <a:t>c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-15" dirty="0" smtClean="0">
                <a:latin typeface="Calibri"/>
                <a:cs typeface="Calibri"/>
              </a:rPr>
              <a:t>l</a:t>
            </a:r>
            <a:r>
              <a:rPr sz="1400" spc="-5" dirty="0" smtClean="0">
                <a:latin typeface="Calibri"/>
                <a:cs typeface="Calibri"/>
              </a:rPr>
              <a:t>i </a:t>
            </a:r>
            <a:r>
              <a:rPr sz="1400" spc="-17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4 </a:t>
            </a:r>
            <a:r>
              <a:rPr sz="1400" spc="-16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e </a:t>
            </a:r>
            <a:r>
              <a:rPr sz="1400" spc="-16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2</a:t>
            </a:r>
            <a:r>
              <a:rPr sz="1400" spc="-10" dirty="0" smtClean="0">
                <a:latin typeface="Calibri"/>
                <a:cs typeface="Calibri"/>
              </a:rPr>
              <a:t>5 </a:t>
            </a:r>
            <a:r>
              <a:rPr sz="1400" spc="-18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del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-40" dirty="0" smtClean="0">
                <a:latin typeface="Calibri"/>
                <a:cs typeface="Calibri"/>
              </a:rPr>
              <a:t>r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-25" dirty="0" smtClean="0">
                <a:latin typeface="Calibri"/>
                <a:cs typeface="Calibri"/>
              </a:rPr>
              <a:t>g</a:t>
            </a:r>
            <a:r>
              <a:rPr sz="1400" spc="-10" dirty="0" smtClean="0">
                <a:latin typeface="Calibri"/>
                <a:cs typeface="Calibri"/>
              </a:rPr>
              <a:t>olame</a:t>
            </a:r>
            <a:r>
              <a:rPr sz="1400" spc="-30" dirty="0" smtClean="0">
                <a:latin typeface="Calibri"/>
                <a:cs typeface="Calibri"/>
              </a:rPr>
              <a:t>n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o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(</a:t>
            </a:r>
            <a:r>
              <a:rPr sz="1400" spc="-30" dirty="0" smtClean="0">
                <a:latin typeface="Calibri"/>
                <a:cs typeface="Calibri"/>
              </a:rPr>
              <a:t>U</a:t>
            </a:r>
            <a:r>
              <a:rPr sz="1400" spc="-10" dirty="0" smtClean="0">
                <a:latin typeface="Calibri"/>
                <a:cs typeface="Calibri"/>
              </a:rPr>
              <a:t>E)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651/2014</a:t>
            </a:r>
            <a:r>
              <a:rPr sz="1400" spc="0" dirty="0" smtClean="0"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19910" y="3218480"/>
            <a:ext cx="6970395" cy="46214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indent="-28702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99085" algn="l"/>
              </a:tabLst>
            </a:pPr>
            <a:r>
              <a:rPr sz="1400" spc="-15" dirty="0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l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im</a:t>
            </a:r>
            <a:r>
              <a:rPr sz="1400" spc="-15" dirty="0" smtClean="0">
                <a:latin typeface="+mj-lt"/>
                <a:cs typeface="Calibri"/>
              </a:rPr>
              <a:t>i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massimo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d</a:t>
            </a:r>
            <a:r>
              <a:rPr sz="1400" spc="-5" dirty="0" smtClean="0">
                <a:latin typeface="+mj-lt"/>
                <a:cs typeface="Calibri"/>
              </a:rPr>
              <a:t>ell’i</a:t>
            </a:r>
            <a:r>
              <a:rPr sz="1400" spc="-35" dirty="0" smtClean="0">
                <a:latin typeface="+mj-lt"/>
                <a:cs typeface="Calibri"/>
              </a:rPr>
              <a:t>n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ensi</a:t>
            </a:r>
            <a:r>
              <a:rPr sz="1400" spc="-25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à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</a:t>
            </a:r>
            <a:r>
              <a:rPr sz="1400" spc="-130" dirty="0" smtClean="0">
                <a:latin typeface="+mj-lt"/>
                <a:cs typeface="Calibri"/>
              </a:rPr>
              <a:t>’</a:t>
            </a:r>
            <a:r>
              <a:rPr sz="1400" spc="-20" dirty="0" smtClean="0">
                <a:latin typeface="+mj-lt"/>
                <a:cs typeface="Calibri"/>
              </a:rPr>
              <a:t>a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u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d</a:t>
            </a:r>
            <a:r>
              <a:rPr sz="1400" spc="-10" dirty="0" smtClean="0">
                <a:latin typeface="+mj-lt"/>
                <a:cs typeface="Calibri"/>
              </a:rPr>
              <a:t>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ag</a:t>
            </a:r>
            <a:r>
              <a:rPr sz="1400" spc="-30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vol</a:t>
            </a:r>
            <a:r>
              <a:rPr sz="1400" spc="-5" dirty="0" smtClean="0">
                <a:latin typeface="+mj-lt"/>
                <a:cs typeface="Calibri"/>
              </a:rPr>
              <a:t>azi</a:t>
            </a:r>
            <a:r>
              <a:rPr sz="1400" spc="-25" dirty="0" smtClean="0">
                <a:latin typeface="+mj-lt"/>
                <a:cs typeface="Calibri"/>
              </a:rPr>
              <a:t>o</a:t>
            </a:r>
            <a:r>
              <a:rPr sz="1400" spc="-10" dirty="0" smtClean="0">
                <a:latin typeface="+mj-lt"/>
                <a:cs typeface="Calibri"/>
              </a:rPr>
              <a:t>ni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onc</a:t>
            </a:r>
            <a:r>
              <a:rPr sz="1400" spc="-15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bi</a:t>
            </a:r>
            <a:r>
              <a:rPr sz="1400" spc="-5" dirty="0" smtClean="0">
                <a:latin typeface="+mj-lt"/>
                <a:cs typeface="Calibri"/>
              </a:rPr>
              <a:t>li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è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5" dirty="0" smtClean="0">
                <a:latin typeface="+mj-lt"/>
                <a:cs typeface="Calibri"/>
              </a:rPr>
              <a:t>ari </a:t>
            </a:r>
            <a:r>
              <a:rPr sz="1400" spc="-10" dirty="0" smtClean="0">
                <a:latin typeface="+mj-lt"/>
                <a:cs typeface="Calibri"/>
              </a:rPr>
              <a:t>al </a:t>
            </a:r>
            <a:r>
              <a:rPr sz="1400" b="1" spc="-20" dirty="0" smtClean="0">
                <a:latin typeface="+mj-lt"/>
                <a:cs typeface="Calibri"/>
              </a:rPr>
              <a:t>5</a:t>
            </a:r>
            <a:r>
              <a:rPr sz="1400" b="1" spc="-5" dirty="0" smtClean="0">
                <a:latin typeface="+mj-lt"/>
                <a:cs typeface="Calibri"/>
              </a:rPr>
              <a:t>0</a:t>
            </a:r>
            <a:r>
              <a:rPr sz="1400" b="1" spc="-15" dirty="0" smtClean="0">
                <a:latin typeface="+mj-lt"/>
                <a:cs typeface="Calibri"/>
              </a:rPr>
              <a:t>%</a:t>
            </a:r>
            <a:r>
              <a:rPr lang="it-IT" sz="1400" b="1" spc="-15" dirty="0" smtClean="0">
                <a:latin typeface="+mj-lt"/>
                <a:cs typeface="Calibri"/>
              </a:rPr>
              <a:t> dei costi di Ricerca industriale e al 25% dei costi di Sviluppo sperimentale.</a:t>
            </a:r>
            <a:endParaRPr sz="1400" b="1" dirty="0">
              <a:latin typeface="+mj-lt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8478" y="3657783"/>
            <a:ext cx="6971030" cy="903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indent="-287020"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299085" algn="l"/>
              </a:tabLst>
            </a:pPr>
            <a:r>
              <a:rPr sz="1400" b="1" spc="-15" dirty="0" smtClean="0">
                <a:latin typeface="+mj-lt"/>
                <a:cs typeface="Calibri"/>
              </a:rPr>
              <a:t>I</a:t>
            </a:r>
            <a:r>
              <a:rPr sz="1400" b="1" spc="-5" dirty="0" smtClean="0">
                <a:latin typeface="+mj-lt"/>
                <a:cs typeface="Calibri"/>
              </a:rPr>
              <a:t>l </a:t>
            </a:r>
            <a:r>
              <a:rPr sz="1400" b="1" spc="-135" dirty="0" smtClean="0">
                <a:latin typeface="+mj-lt"/>
                <a:cs typeface="Calibri"/>
              </a:rPr>
              <a:t> </a:t>
            </a:r>
            <a:r>
              <a:rPr sz="1400" b="1" spc="-10" dirty="0" err="1" smtClean="0">
                <a:latin typeface="+mj-lt"/>
                <a:cs typeface="Calibri"/>
              </a:rPr>
              <a:t>fin</a:t>
            </a:r>
            <a:r>
              <a:rPr sz="1400" b="1" spc="0" dirty="0" err="1" smtClean="0">
                <a:latin typeface="+mj-lt"/>
                <a:cs typeface="Calibri"/>
              </a:rPr>
              <a:t>a</a:t>
            </a:r>
            <a:r>
              <a:rPr sz="1400" b="1" spc="-15" dirty="0" err="1" smtClean="0">
                <a:latin typeface="+mj-lt"/>
                <a:cs typeface="Calibri"/>
              </a:rPr>
              <a:t>n</a:t>
            </a:r>
            <a:r>
              <a:rPr sz="1400" b="1" spc="-10" dirty="0" err="1" smtClean="0">
                <a:latin typeface="+mj-lt"/>
                <a:cs typeface="Calibri"/>
              </a:rPr>
              <a:t>ziame</a:t>
            </a:r>
            <a:r>
              <a:rPr sz="1400" b="1" spc="-25" dirty="0" err="1" smtClean="0">
                <a:latin typeface="+mj-lt"/>
                <a:cs typeface="Calibri"/>
              </a:rPr>
              <a:t>nt</a:t>
            </a:r>
            <a:r>
              <a:rPr sz="1400" b="1" spc="-10" dirty="0" err="1" smtClean="0">
                <a:latin typeface="+mj-lt"/>
                <a:cs typeface="Calibri"/>
              </a:rPr>
              <a:t>o</a:t>
            </a:r>
            <a:r>
              <a:rPr sz="1400" b="1" spc="-10" dirty="0" smtClean="0">
                <a:latin typeface="+mj-lt"/>
                <a:cs typeface="Calibri"/>
              </a:rPr>
              <a:t> </a:t>
            </a:r>
            <a:r>
              <a:rPr sz="1400" b="1" spc="-125" dirty="0" smtClean="0">
                <a:latin typeface="+mj-lt"/>
                <a:cs typeface="Calibri"/>
              </a:rPr>
              <a:t> </a:t>
            </a:r>
            <a:r>
              <a:rPr sz="1400" b="1" spc="-10" dirty="0" err="1" smtClean="0">
                <a:latin typeface="+mj-lt"/>
                <a:cs typeface="Calibri"/>
              </a:rPr>
              <a:t>a</a:t>
            </a:r>
            <a:r>
              <a:rPr sz="1400" b="1" spc="-20" dirty="0" err="1" smtClean="0">
                <a:latin typeface="+mj-lt"/>
                <a:cs typeface="Calibri"/>
              </a:rPr>
              <a:t>g</a:t>
            </a:r>
            <a:r>
              <a:rPr sz="1400" b="1" spc="-25" dirty="0" err="1" smtClean="0">
                <a:latin typeface="+mj-lt"/>
                <a:cs typeface="Calibri"/>
              </a:rPr>
              <a:t>ev</a:t>
            </a:r>
            <a:r>
              <a:rPr sz="1400" b="1" spc="-10" dirty="0" err="1" smtClean="0">
                <a:latin typeface="+mj-lt"/>
                <a:cs typeface="Calibri"/>
              </a:rPr>
              <a:t>ol</a:t>
            </a:r>
            <a:r>
              <a:rPr sz="1400" b="1" spc="-30" dirty="0" err="1" smtClean="0">
                <a:latin typeface="+mj-lt"/>
                <a:cs typeface="Calibri"/>
              </a:rPr>
              <a:t>a</a:t>
            </a:r>
            <a:r>
              <a:rPr sz="1400" b="1" spc="-25" dirty="0" err="1" smtClean="0">
                <a:latin typeface="+mj-lt"/>
                <a:cs typeface="Calibri"/>
              </a:rPr>
              <a:t>t</a:t>
            </a:r>
            <a:r>
              <a:rPr sz="1400" b="1" spc="-30" dirty="0" err="1" smtClean="0">
                <a:latin typeface="+mj-lt"/>
                <a:cs typeface="Calibri"/>
              </a:rPr>
              <a:t>o</a:t>
            </a:r>
            <a:r>
              <a:rPr sz="1400" b="1" spc="-5" dirty="0" smtClean="0">
                <a:latin typeface="+mj-lt"/>
                <a:cs typeface="Calibri"/>
              </a:rPr>
              <a:t>, </a:t>
            </a:r>
            <a:r>
              <a:rPr sz="1400" b="1" spc="-135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s</a:t>
            </a:r>
            <a:r>
              <a:rPr sz="1400" spc="-10" dirty="0" smtClean="0">
                <a:latin typeface="+mj-lt"/>
                <a:cs typeface="Calibri"/>
              </a:rPr>
              <a:t>e </a:t>
            </a:r>
            <a:r>
              <a:rPr sz="1400" spc="-135" dirty="0" smtClean="0">
                <a:latin typeface="+mj-lt"/>
                <a:cs typeface="Calibri"/>
              </a:rPr>
              <a:t> </a:t>
            </a:r>
            <a:r>
              <a:rPr sz="1400" spc="-5" dirty="0" err="1" smtClean="0">
                <a:latin typeface="+mj-lt"/>
                <a:cs typeface="Calibri"/>
              </a:rPr>
              <a:t>ri</a:t>
            </a:r>
            <a:r>
              <a:rPr sz="1400" spc="5" dirty="0" err="1" smtClean="0">
                <a:latin typeface="+mj-lt"/>
                <a:cs typeface="Calibri"/>
              </a:rPr>
              <a:t>c</a:t>
            </a:r>
            <a:r>
              <a:rPr sz="1400" spc="-5" dirty="0" err="1" smtClean="0">
                <a:latin typeface="+mj-lt"/>
                <a:cs typeface="Calibri"/>
              </a:rPr>
              <a:t>h</a:t>
            </a:r>
            <a:r>
              <a:rPr sz="1400" spc="-10" dirty="0" err="1" smtClean="0">
                <a:latin typeface="+mj-lt"/>
                <a:cs typeface="Calibri"/>
              </a:rPr>
              <a:t>ie</a:t>
            </a:r>
            <a:r>
              <a:rPr sz="1400" spc="-35" dirty="0" err="1" smtClean="0">
                <a:latin typeface="+mj-lt"/>
                <a:cs typeface="Calibri"/>
              </a:rPr>
              <a:t>s</a:t>
            </a:r>
            <a:r>
              <a:rPr sz="1400" spc="-25" dirty="0" err="1" smtClean="0">
                <a:latin typeface="+mj-lt"/>
                <a:cs typeface="Calibri"/>
              </a:rPr>
              <a:t>t</a:t>
            </a:r>
            <a:r>
              <a:rPr sz="1400" spc="-30" dirty="0" err="1" smtClean="0">
                <a:latin typeface="+mj-lt"/>
                <a:cs typeface="Calibri"/>
              </a:rPr>
              <a:t>o</a:t>
            </a:r>
            <a:r>
              <a:rPr sz="1400" spc="-5" dirty="0" smtClean="0">
                <a:latin typeface="+mj-lt"/>
                <a:cs typeface="Calibri"/>
              </a:rPr>
              <a:t>, </a:t>
            </a:r>
            <a:r>
              <a:rPr sz="1400" spc="-13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è </a:t>
            </a:r>
            <a:r>
              <a:rPr sz="1400" b="1" spc="-135" dirty="0" smtClean="0">
                <a:latin typeface="+mj-lt"/>
                <a:cs typeface="Calibri"/>
              </a:rPr>
              <a:t> </a:t>
            </a:r>
            <a:r>
              <a:rPr sz="1400" b="1" spc="-20" dirty="0" err="1" smtClean="0">
                <a:latin typeface="+mj-lt"/>
                <a:cs typeface="Calibri"/>
              </a:rPr>
              <a:t>c</a:t>
            </a:r>
            <a:r>
              <a:rPr sz="1400" b="1" spc="5" dirty="0" err="1" smtClean="0">
                <a:latin typeface="+mj-lt"/>
                <a:cs typeface="Calibri"/>
              </a:rPr>
              <a:t>o</a:t>
            </a:r>
            <a:r>
              <a:rPr sz="1400" b="1" spc="-15" dirty="0" err="1" smtClean="0">
                <a:latin typeface="+mj-lt"/>
                <a:cs typeface="Calibri"/>
              </a:rPr>
              <a:t>n</a:t>
            </a:r>
            <a:r>
              <a:rPr sz="1400" b="1" spc="-10" dirty="0" err="1" smtClean="0">
                <a:latin typeface="+mj-lt"/>
                <a:cs typeface="Calibri"/>
              </a:rPr>
              <a:t>ced</a:t>
            </a:r>
            <a:r>
              <a:rPr sz="1400" b="1" spc="5" dirty="0" err="1" smtClean="0">
                <a:latin typeface="+mj-lt"/>
                <a:cs typeface="Calibri"/>
              </a:rPr>
              <a:t>i</a:t>
            </a:r>
            <a:r>
              <a:rPr sz="1400" b="1" spc="-15" dirty="0" err="1" smtClean="0">
                <a:latin typeface="+mj-lt"/>
                <a:cs typeface="Calibri"/>
              </a:rPr>
              <a:t>b</a:t>
            </a:r>
            <a:r>
              <a:rPr sz="1400" b="1" spc="-5" dirty="0" err="1" smtClean="0">
                <a:latin typeface="+mj-lt"/>
                <a:cs typeface="Calibri"/>
              </a:rPr>
              <a:t>i</a:t>
            </a:r>
            <a:r>
              <a:rPr sz="1400" b="1" spc="0" dirty="0" err="1" smtClean="0">
                <a:latin typeface="+mj-lt"/>
                <a:cs typeface="Calibri"/>
              </a:rPr>
              <a:t>l</a:t>
            </a:r>
            <a:r>
              <a:rPr sz="1400" b="1" spc="-10" dirty="0" err="1" smtClean="0">
                <a:latin typeface="+mj-lt"/>
                <a:cs typeface="Calibri"/>
              </a:rPr>
              <a:t>e</a:t>
            </a:r>
            <a:r>
              <a:rPr sz="1400" b="1" spc="-10" dirty="0" smtClean="0">
                <a:latin typeface="+mj-lt"/>
                <a:cs typeface="Calibri"/>
              </a:rPr>
              <a:t> </a:t>
            </a:r>
            <a:r>
              <a:rPr sz="1400" b="1" spc="-130" dirty="0" smtClean="0">
                <a:latin typeface="+mj-lt"/>
                <a:cs typeface="Calibri"/>
              </a:rPr>
              <a:t> </a:t>
            </a:r>
            <a:r>
              <a:rPr sz="1400" b="1" spc="-15" dirty="0" err="1" smtClean="0">
                <a:latin typeface="+mj-lt"/>
                <a:cs typeface="Calibri"/>
              </a:rPr>
              <a:t>n</a:t>
            </a:r>
            <a:r>
              <a:rPr sz="1400" b="1" spc="-10" dirty="0" err="1" smtClean="0">
                <a:latin typeface="+mj-lt"/>
                <a:cs typeface="Calibri"/>
              </a:rPr>
              <a:t>el</a:t>
            </a:r>
            <a:r>
              <a:rPr sz="1400" b="1" spc="-10" dirty="0" smtClean="0">
                <a:latin typeface="+mj-lt"/>
                <a:cs typeface="Calibri"/>
              </a:rPr>
              <a:t> </a:t>
            </a:r>
            <a:r>
              <a:rPr sz="1400" b="1" spc="-135" dirty="0" smtClean="0">
                <a:latin typeface="+mj-lt"/>
                <a:cs typeface="Calibri"/>
              </a:rPr>
              <a:t> </a:t>
            </a:r>
            <a:r>
              <a:rPr sz="1400" b="1" spc="-5" dirty="0" err="1" smtClean="0">
                <a:latin typeface="+mj-lt"/>
                <a:cs typeface="Calibri"/>
              </a:rPr>
              <a:t>l</a:t>
            </a:r>
            <a:r>
              <a:rPr sz="1400" b="1" spc="0" dirty="0" err="1" smtClean="0">
                <a:latin typeface="+mj-lt"/>
                <a:cs typeface="Calibri"/>
              </a:rPr>
              <a:t>i</a:t>
            </a:r>
            <a:r>
              <a:rPr sz="1400" b="1" spc="-30" dirty="0" err="1" smtClean="0">
                <a:latin typeface="+mj-lt"/>
                <a:cs typeface="Calibri"/>
              </a:rPr>
              <a:t>m</a:t>
            </a:r>
            <a:r>
              <a:rPr sz="1400" b="1" spc="-5" dirty="0" err="1" smtClean="0">
                <a:latin typeface="+mj-lt"/>
                <a:cs typeface="Calibri"/>
              </a:rPr>
              <a:t>i</a:t>
            </a:r>
            <a:r>
              <a:rPr sz="1400" b="1" spc="-35" dirty="0" err="1" smtClean="0">
                <a:latin typeface="+mj-lt"/>
                <a:cs typeface="Calibri"/>
              </a:rPr>
              <a:t>t</a:t>
            </a:r>
            <a:r>
              <a:rPr sz="1400" b="1" spc="-10" dirty="0" err="1" smtClean="0">
                <a:latin typeface="+mj-lt"/>
                <a:cs typeface="Calibri"/>
              </a:rPr>
              <a:t>e</a:t>
            </a:r>
            <a:r>
              <a:rPr sz="1400" b="1" spc="-10" dirty="0" smtClean="0">
                <a:latin typeface="+mj-lt"/>
                <a:cs typeface="Calibri"/>
              </a:rPr>
              <a:t> </a:t>
            </a:r>
            <a:r>
              <a:rPr sz="1400" b="1" spc="-135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-10" dirty="0" smtClean="0">
                <a:latin typeface="+mj-lt"/>
                <a:cs typeface="Calibri"/>
              </a:rPr>
              <a:t>el </a:t>
            </a:r>
            <a:r>
              <a:rPr sz="1400" b="1" spc="-130" dirty="0" smtClean="0">
                <a:latin typeface="+mj-lt"/>
                <a:cs typeface="Calibri"/>
              </a:rPr>
              <a:t> </a:t>
            </a:r>
            <a:r>
              <a:rPr sz="1400" b="1" spc="-5" dirty="0" smtClean="0">
                <a:latin typeface="+mj-lt"/>
                <a:cs typeface="Calibri"/>
              </a:rPr>
              <a:t>2</a:t>
            </a:r>
            <a:r>
              <a:rPr sz="1400" b="1" spc="-15" dirty="0" smtClean="0">
                <a:latin typeface="+mj-lt"/>
                <a:cs typeface="Calibri"/>
              </a:rPr>
              <a:t>0% </a:t>
            </a:r>
            <a:r>
              <a:rPr sz="1400" b="1" spc="-125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-10" dirty="0" smtClean="0">
                <a:latin typeface="+mj-lt"/>
                <a:cs typeface="Calibri"/>
              </a:rPr>
              <a:t>ei</a:t>
            </a:r>
            <a:endParaRPr sz="1400" dirty="0" smtClean="0">
              <a:latin typeface="+mj-lt"/>
              <a:cs typeface="Calibri"/>
            </a:endParaRPr>
          </a:p>
          <a:p>
            <a:pPr marL="299085" algn="just">
              <a:lnSpc>
                <a:spcPct val="100000"/>
              </a:lnSpc>
              <a:buClr>
                <a:schemeClr val="tx1"/>
              </a:buClr>
            </a:pPr>
            <a:r>
              <a:rPr sz="1400" b="1" spc="-10" dirty="0" err="1" smtClean="0">
                <a:latin typeface="+mj-lt"/>
                <a:cs typeface="Calibri"/>
              </a:rPr>
              <a:t>co</a:t>
            </a:r>
            <a:r>
              <a:rPr sz="1400" b="1" spc="-20" dirty="0" err="1" smtClean="0">
                <a:latin typeface="+mj-lt"/>
                <a:cs typeface="Calibri"/>
              </a:rPr>
              <a:t>s</a:t>
            </a:r>
            <a:r>
              <a:rPr sz="1400" b="1" spc="-5" dirty="0" err="1" smtClean="0">
                <a:latin typeface="+mj-lt"/>
                <a:cs typeface="Calibri"/>
              </a:rPr>
              <a:t>ti</a:t>
            </a:r>
            <a:r>
              <a:rPr sz="1400" b="1" spc="-10" dirty="0" smtClean="0">
                <a:latin typeface="+mj-lt"/>
                <a:cs typeface="Calibri"/>
              </a:rPr>
              <a:t> </a:t>
            </a:r>
            <a:r>
              <a:rPr sz="1400" b="1" spc="-10" dirty="0" err="1" smtClean="0">
                <a:latin typeface="+mj-lt"/>
                <a:cs typeface="Calibri"/>
              </a:rPr>
              <a:t>ammis</a:t>
            </a:r>
            <a:r>
              <a:rPr sz="1400" b="1" spc="-15" dirty="0" err="1" smtClean="0">
                <a:latin typeface="+mj-lt"/>
                <a:cs typeface="Calibri"/>
              </a:rPr>
              <a:t>s</a:t>
            </a:r>
            <a:r>
              <a:rPr sz="1400" b="1" spc="-5" dirty="0" err="1" smtClean="0">
                <a:latin typeface="+mj-lt"/>
                <a:cs typeface="Calibri"/>
              </a:rPr>
              <a:t>ibili</a:t>
            </a:r>
            <a:r>
              <a:rPr lang="it-IT" sz="1400" b="1" spc="-5" dirty="0" smtClean="0">
                <a:latin typeface="+mj-lt"/>
                <a:cs typeface="Calibri"/>
              </a:rPr>
              <a:t>.</a:t>
            </a:r>
            <a:endParaRPr sz="1400" dirty="0" smtClean="0">
              <a:latin typeface="+mj-lt"/>
              <a:cs typeface="Calibri"/>
            </a:endParaRPr>
          </a:p>
          <a:p>
            <a:pPr marL="171450" indent="-171450" algn="just">
              <a:lnSpc>
                <a:spcPts val="600"/>
              </a:lnSpc>
              <a:spcBef>
                <a:spcPts val="2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sz="1400" dirty="0" smtClean="0">
              <a:latin typeface="+mj-lt"/>
            </a:endParaRPr>
          </a:p>
          <a:p>
            <a:pPr marL="299085" marR="12700" indent="-287020"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299085" algn="l"/>
              </a:tabLst>
            </a:pPr>
            <a:r>
              <a:rPr sz="1400" spc="-45" dirty="0" err="1" smtClean="0">
                <a:latin typeface="+mj-lt"/>
                <a:cs typeface="Calibri"/>
              </a:rPr>
              <a:t>P</a:t>
            </a:r>
            <a:r>
              <a:rPr sz="1400" spc="-10" dirty="0" err="1" smtClean="0">
                <a:latin typeface="+mj-lt"/>
                <a:cs typeface="Calibri"/>
              </a:rPr>
              <a:t>ossib</a:t>
            </a:r>
            <a:r>
              <a:rPr sz="1400" spc="-15" dirty="0" err="1" smtClean="0">
                <a:latin typeface="+mj-lt"/>
                <a:cs typeface="Calibri"/>
              </a:rPr>
              <a:t>i</a:t>
            </a:r>
            <a:r>
              <a:rPr sz="1400" spc="-5" dirty="0" err="1" smtClean="0">
                <a:latin typeface="+mj-lt"/>
                <a:cs typeface="Calibri"/>
              </a:rPr>
              <a:t>li</a:t>
            </a:r>
            <a:r>
              <a:rPr sz="1400" spc="-45" dirty="0" err="1" smtClean="0">
                <a:latin typeface="+mj-lt"/>
                <a:cs typeface="Calibri"/>
              </a:rPr>
              <a:t>t</a:t>
            </a:r>
            <a:r>
              <a:rPr sz="1400" spc="-10" dirty="0" err="1" smtClean="0">
                <a:latin typeface="+mj-lt"/>
                <a:cs typeface="Calibri"/>
              </a:rPr>
              <a:t>à</a:t>
            </a:r>
            <a:r>
              <a:rPr sz="1400" spc="-10" dirty="0" smtClean="0">
                <a:latin typeface="+mj-lt"/>
                <a:cs typeface="Calibri"/>
              </a:rPr>
              <a:t>  </a:t>
            </a:r>
            <a:r>
              <a:rPr sz="1400" spc="-114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b="1" spc="-15" dirty="0" err="1" smtClean="0">
                <a:latin typeface="+mj-lt"/>
                <a:cs typeface="Calibri"/>
              </a:rPr>
              <a:t>m</a:t>
            </a:r>
            <a:r>
              <a:rPr sz="1400" b="1" spc="-20" dirty="0" err="1" smtClean="0">
                <a:latin typeface="+mj-lt"/>
                <a:cs typeface="Calibri"/>
              </a:rPr>
              <a:t>a</a:t>
            </a:r>
            <a:r>
              <a:rPr sz="1400" b="1" spc="-5" dirty="0" err="1" smtClean="0">
                <a:latin typeface="+mj-lt"/>
                <a:cs typeface="Calibri"/>
              </a:rPr>
              <a:t>g</a:t>
            </a:r>
            <a:r>
              <a:rPr sz="1400" b="1" spc="-10" dirty="0" err="1" smtClean="0">
                <a:latin typeface="+mj-lt"/>
                <a:cs typeface="Calibri"/>
              </a:rPr>
              <a:t>gi</a:t>
            </a:r>
            <a:r>
              <a:rPr sz="1400" b="1" spc="-5" dirty="0" err="1" smtClean="0">
                <a:latin typeface="+mj-lt"/>
                <a:cs typeface="Calibri"/>
              </a:rPr>
              <a:t>o</a:t>
            </a:r>
            <a:r>
              <a:rPr sz="1400" b="1" spc="-50" dirty="0" err="1" smtClean="0">
                <a:latin typeface="+mj-lt"/>
                <a:cs typeface="Calibri"/>
              </a:rPr>
              <a:t>r</a:t>
            </a:r>
            <a:r>
              <a:rPr sz="1400" b="1" spc="-10" dirty="0" err="1" smtClean="0">
                <a:latin typeface="+mj-lt"/>
                <a:cs typeface="Calibri"/>
              </a:rPr>
              <a:t>azi</a:t>
            </a:r>
            <a:r>
              <a:rPr sz="1400" b="1" spc="-5" dirty="0" err="1" smtClean="0">
                <a:latin typeface="+mj-lt"/>
                <a:cs typeface="Calibri"/>
              </a:rPr>
              <a:t>o</a:t>
            </a:r>
            <a:r>
              <a:rPr sz="1400" b="1" spc="-15" dirty="0" err="1" smtClean="0">
                <a:latin typeface="+mj-lt"/>
                <a:cs typeface="Calibri"/>
              </a:rPr>
              <a:t>n</a:t>
            </a:r>
            <a:r>
              <a:rPr sz="1400" b="1" spc="-10" dirty="0" err="1" smtClean="0">
                <a:latin typeface="+mj-lt"/>
                <a:cs typeface="Calibri"/>
              </a:rPr>
              <a:t>e</a:t>
            </a:r>
            <a:r>
              <a:rPr sz="1400" b="1" spc="-10" dirty="0" smtClean="0">
                <a:latin typeface="+mj-lt"/>
                <a:cs typeface="Calibri"/>
              </a:rPr>
              <a:t>  </a:t>
            </a:r>
            <a:r>
              <a:rPr sz="1400" b="1" spc="-105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-10" dirty="0" smtClean="0">
                <a:latin typeface="+mj-lt"/>
                <a:cs typeface="Calibri"/>
              </a:rPr>
              <a:t>el  </a:t>
            </a:r>
            <a:r>
              <a:rPr sz="1400" b="1" spc="-125" dirty="0" smtClean="0">
                <a:latin typeface="+mj-lt"/>
                <a:cs typeface="Calibri"/>
              </a:rPr>
              <a:t> </a:t>
            </a:r>
            <a:r>
              <a:rPr sz="1400" b="1" spc="-20" dirty="0" err="1" smtClean="0">
                <a:latin typeface="+mj-lt"/>
                <a:cs typeface="Calibri"/>
              </a:rPr>
              <a:t>c</a:t>
            </a:r>
            <a:r>
              <a:rPr sz="1400" b="1" spc="-10" dirty="0" err="1" smtClean="0">
                <a:latin typeface="+mj-lt"/>
                <a:cs typeface="Calibri"/>
              </a:rPr>
              <a:t>o</a:t>
            </a:r>
            <a:r>
              <a:rPr sz="1400" b="1" spc="-30" dirty="0" err="1" smtClean="0">
                <a:latin typeface="+mj-lt"/>
                <a:cs typeface="Calibri"/>
              </a:rPr>
              <a:t>n</a:t>
            </a:r>
            <a:r>
              <a:rPr sz="1400" b="1" spc="-5" dirty="0" err="1" smtClean="0">
                <a:latin typeface="+mj-lt"/>
                <a:cs typeface="Calibri"/>
              </a:rPr>
              <a:t>trib</a:t>
            </a:r>
            <a:r>
              <a:rPr sz="1400" b="1" spc="-15" dirty="0" err="1" smtClean="0">
                <a:latin typeface="+mj-lt"/>
                <a:cs typeface="Calibri"/>
              </a:rPr>
              <a:t>u</a:t>
            </a:r>
            <a:r>
              <a:rPr sz="1400" b="1" spc="-25" dirty="0" err="1" smtClean="0">
                <a:latin typeface="+mj-lt"/>
                <a:cs typeface="Calibri"/>
              </a:rPr>
              <a:t>t</a:t>
            </a:r>
            <a:r>
              <a:rPr sz="1400" b="1" spc="-10" dirty="0" err="1" smtClean="0">
                <a:latin typeface="+mj-lt"/>
                <a:cs typeface="Calibri"/>
              </a:rPr>
              <a:t>o</a:t>
            </a:r>
            <a:r>
              <a:rPr sz="1400" b="1" spc="-10" dirty="0" smtClean="0">
                <a:latin typeface="+mj-lt"/>
                <a:cs typeface="Calibri"/>
              </a:rPr>
              <a:t>  </a:t>
            </a:r>
            <a:r>
              <a:rPr sz="1400" b="1" spc="-114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nel</a:t>
            </a:r>
            <a:r>
              <a:rPr sz="1400" spc="-10" dirty="0" smtClean="0">
                <a:latin typeface="+mj-lt"/>
                <a:cs typeface="Calibri"/>
              </a:rPr>
              <a:t> 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spc="-25" dirty="0" err="1" smtClean="0">
                <a:latin typeface="+mj-lt"/>
                <a:cs typeface="Calibri"/>
              </a:rPr>
              <a:t>c</a:t>
            </a:r>
            <a:r>
              <a:rPr sz="1400" spc="-10" dirty="0" err="1" smtClean="0">
                <a:latin typeface="+mj-lt"/>
                <a:cs typeface="Calibri"/>
              </a:rPr>
              <a:t>aso</a:t>
            </a:r>
            <a:r>
              <a:rPr sz="1400" spc="-10" dirty="0" smtClean="0">
                <a:latin typeface="+mj-lt"/>
                <a:cs typeface="Calibri"/>
              </a:rPr>
              <a:t>  </a:t>
            </a:r>
            <a:r>
              <a:rPr sz="1400" spc="-12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p</a:t>
            </a:r>
            <a:r>
              <a:rPr sz="1400" spc="-4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o</a:t>
            </a:r>
            <a:r>
              <a:rPr sz="1400" spc="-20" dirty="0" err="1" smtClean="0">
                <a:latin typeface="+mj-lt"/>
                <a:cs typeface="Calibri"/>
              </a:rPr>
              <a:t>g</a:t>
            </a:r>
            <a:r>
              <a:rPr sz="1400" spc="-25" dirty="0" err="1" smtClean="0">
                <a:latin typeface="+mj-lt"/>
                <a:cs typeface="Calibri"/>
              </a:rPr>
              <a:t>e</a:t>
            </a:r>
            <a:r>
              <a:rPr sz="1400" spc="-30" dirty="0" err="1" smtClean="0">
                <a:latin typeface="+mj-lt"/>
                <a:cs typeface="Calibri"/>
              </a:rPr>
              <a:t>t</a:t>
            </a:r>
            <a:r>
              <a:rPr sz="1400" spc="-5" dirty="0" err="1" smtClean="0">
                <a:latin typeface="+mj-lt"/>
                <a:cs typeface="Calibri"/>
              </a:rPr>
              <a:t>ti</a:t>
            </a:r>
            <a:r>
              <a:rPr sz="1400" spc="-5" dirty="0" smtClean="0">
                <a:latin typeface="+mj-lt"/>
                <a:cs typeface="Calibri"/>
              </a:rPr>
              <a:t>  </a:t>
            </a:r>
            <a:r>
              <a:rPr sz="1400" spc="-114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cong</a:t>
            </a:r>
            <a:r>
              <a:rPr sz="1400" spc="0" dirty="0" err="1" smtClean="0">
                <a:latin typeface="+mj-lt"/>
                <a:cs typeface="Calibri"/>
              </a:rPr>
              <a:t>i</a:t>
            </a:r>
            <a:r>
              <a:rPr sz="1400" spc="-10" dirty="0" err="1" smtClean="0">
                <a:latin typeface="+mj-lt"/>
                <a:cs typeface="Calibri"/>
              </a:rPr>
              <a:t>u</a:t>
            </a:r>
            <a:r>
              <a:rPr sz="1400" spc="-35" dirty="0" err="1" smtClean="0">
                <a:latin typeface="+mj-lt"/>
                <a:cs typeface="Calibri"/>
              </a:rPr>
              <a:t>n</a:t>
            </a:r>
            <a:r>
              <a:rPr sz="1400" spc="-20" dirty="0" err="1" smtClean="0">
                <a:latin typeface="+mj-lt"/>
                <a:cs typeface="Calibri"/>
              </a:rPr>
              <a:t>t</a:t>
            </a:r>
            <a:r>
              <a:rPr sz="1400" spc="-5" dirty="0" err="1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 (</a:t>
            </a:r>
            <a:r>
              <a:rPr sz="1400" spc="-30" dirty="0" err="1" smtClean="0">
                <a:latin typeface="+mj-lt"/>
                <a:cs typeface="Calibri"/>
              </a:rPr>
              <a:t>c</a:t>
            </a:r>
            <a:r>
              <a:rPr sz="1400" spc="-10" dirty="0" err="1" smtClean="0">
                <a:latin typeface="+mj-lt"/>
                <a:cs typeface="Calibri"/>
              </a:rPr>
              <a:t>ol</a:t>
            </a:r>
            <a:r>
              <a:rPr sz="1400" spc="0" dirty="0" err="1" smtClean="0">
                <a:latin typeface="+mj-lt"/>
                <a:cs typeface="Calibri"/>
              </a:rPr>
              <a:t>l</a:t>
            </a:r>
            <a:r>
              <a:rPr sz="1400" spc="-10" dirty="0" err="1" smtClean="0">
                <a:latin typeface="+mj-lt"/>
                <a:cs typeface="Calibri"/>
              </a:rPr>
              <a:t>abo</a:t>
            </a:r>
            <a:r>
              <a:rPr sz="1400" spc="-55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-5" dirty="0" err="1" smtClean="0">
                <a:latin typeface="+mj-lt"/>
                <a:cs typeface="Calibri"/>
              </a:rPr>
              <a:t>z</a:t>
            </a:r>
            <a:r>
              <a:rPr sz="1400" spc="-10" dirty="0" err="1" smtClean="0">
                <a:latin typeface="+mj-lt"/>
                <a:cs typeface="Calibri"/>
              </a:rPr>
              <a:t>ione</a:t>
            </a:r>
            <a:r>
              <a:rPr sz="1400" spc="25" dirty="0" smtClean="0">
                <a:latin typeface="+mj-lt"/>
                <a:cs typeface="Calibri"/>
              </a:rPr>
              <a:t> </a:t>
            </a:r>
            <a:r>
              <a:rPr sz="1400" spc="-25" dirty="0" err="1" smtClean="0">
                <a:latin typeface="+mj-lt"/>
                <a:cs typeface="Calibri"/>
              </a:rPr>
              <a:t>e</a:t>
            </a:r>
            <a:r>
              <a:rPr sz="1400" spc="-15" dirty="0" err="1" smtClean="0">
                <a:latin typeface="+mj-lt"/>
                <a:cs typeface="Calibri"/>
              </a:rPr>
              <a:t>f</a:t>
            </a:r>
            <a:r>
              <a:rPr sz="1400" spc="-40" dirty="0" err="1" smtClean="0">
                <a:latin typeface="+mj-lt"/>
                <a:cs typeface="Calibri"/>
              </a:rPr>
              <a:t>f</a:t>
            </a:r>
            <a:r>
              <a:rPr sz="1400" spc="-25" dirty="0" err="1" smtClean="0">
                <a:latin typeface="+mj-lt"/>
                <a:cs typeface="Calibri"/>
              </a:rPr>
              <a:t>e</a:t>
            </a:r>
            <a:r>
              <a:rPr sz="1400" spc="-30" dirty="0" err="1" smtClean="0">
                <a:latin typeface="+mj-lt"/>
                <a:cs typeface="Calibri"/>
              </a:rPr>
              <a:t>t</a:t>
            </a:r>
            <a:r>
              <a:rPr sz="1400" spc="-5" dirty="0" err="1" smtClean="0">
                <a:latin typeface="+mj-lt"/>
                <a:cs typeface="Calibri"/>
              </a:rPr>
              <a:t>ti</a:t>
            </a:r>
            <a:r>
              <a:rPr sz="1400" spc="-35" dirty="0" err="1" smtClean="0">
                <a:latin typeface="+mj-lt"/>
                <a:cs typeface="Calibri"/>
              </a:rPr>
              <a:t>v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-10" dirty="0" smtClean="0">
                <a:latin typeface="+mj-lt"/>
                <a:cs typeface="Calibri"/>
              </a:rPr>
              <a:t>)</a:t>
            </a:r>
            <a:r>
              <a:rPr lang="it-IT" sz="1400" spc="-10" dirty="0" smtClean="0">
                <a:latin typeface="+mj-lt"/>
                <a:cs typeface="Calibri"/>
              </a:rPr>
              <a:t>.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34" y="3414190"/>
            <a:ext cx="1633434" cy="4288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99060" marR="12700" indent="-86995" algn="ctr">
              <a:lnSpc>
                <a:spcPct val="100000"/>
              </a:lnSpc>
            </a:pPr>
            <a:r>
              <a:rPr lang="it-IT" sz="1400" b="1" dirty="0" smtClean="0">
                <a:latin typeface="+mj-lt"/>
                <a:cs typeface="Calibri"/>
              </a:rPr>
              <a:t>AGEVOLAZIONI CONCEDIBILI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97505" y="4778506"/>
            <a:ext cx="7032625" cy="155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8450" marR="12700" indent="-28575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157480" algn="l"/>
              </a:tabLst>
            </a:pPr>
            <a:r>
              <a:rPr sz="1400" b="1" spc="-15" dirty="0" smtClean="0">
                <a:latin typeface="+mj-lt"/>
                <a:cs typeface="Calibri"/>
              </a:rPr>
              <a:t>L</a:t>
            </a:r>
            <a:r>
              <a:rPr sz="1400" b="1" spc="-10" dirty="0" smtClean="0">
                <a:latin typeface="+mj-lt"/>
                <a:cs typeface="Calibri"/>
              </a:rPr>
              <a:t>e</a:t>
            </a:r>
            <a:r>
              <a:rPr sz="1400" b="1" spc="-5" dirty="0" smtClean="0">
                <a:latin typeface="+mj-lt"/>
                <a:cs typeface="Calibri"/>
              </a:rPr>
              <a:t> </a:t>
            </a:r>
            <a:r>
              <a:rPr sz="1400" b="1" spc="-30" dirty="0" smtClean="0">
                <a:latin typeface="+mj-lt"/>
                <a:cs typeface="Calibri"/>
              </a:rPr>
              <a:t>r</a:t>
            </a:r>
            <a:r>
              <a:rPr sz="1400" b="1" spc="-10" dirty="0" smtClean="0">
                <a:latin typeface="+mj-lt"/>
                <a:cs typeface="Calibri"/>
              </a:rPr>
              <a:t>egi</a:t>
            </a:r>
            <a:r>
              <a:rPr sz="1400" b="1" spc="-5" dirty="0" smtClean="0">
                <a:latin typeface="+mj-lt"/>
                <a:cs typeface="Calibri"/>
              </a:rPr>
              <a:t>o</a:t>
            </a:r>
            <a:r>
              <a:rPr sz="1400" b="1" spc="-15" dirty="0" smtClean="0">
                <a:latin typeface="+mj-lt"/>
                <a:cs typeface="Calibri"/>
              </a:rPr>
              <a:t>n</a:t>
            </a:r>
            <a:r>
              <a:rPr sz="1400" b="1" spc="0" dirty="0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, 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2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ovince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au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on</a:t>
            </a:r>
            <a:r>
              <a:rPr sz="1400" spc="-5" dirty="0" smtClean="0">
                <a:latin typeface="+mj-lt"/>
                <a:cs typeface="Calibri"/>
              </a:rPr>
              <a:t>o</a:t>
            </a:r>
            <a:r>
              <a:rPr sz="1400" spc="-15" dirty="0" smtClean="0">
                <a:latin typeface="+mj-lt"/>
                <a:cs typeface="Calibri"/>
              </a:rPr>
              <a:t>me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t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e ammin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25" dirty="0" smtClean="0">
                <a:latin typeface="+mj-lt"/>
                <a:cs typeface="Calibri"/>
              </a:rPr>
              <a:t>s</a:t>
            </a:r>
            <a:r>
              <a:rPr sz="1400" spc="-10" dirty="0" smtClean="0">
                <a:latin typeface="+mj-lt"/>
                <a:cs typeface="Calibri"/>
              </a:rPr>
              <a:t>t</a:t>
            </a:r>
            <a:r>
              <a:rPr sz="1400" spc="-5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-5" dirty="0" smtClean="0">
                <a:latin typeface="+mj-lt"/>
                <a:cs typeface="Calibri"/>
              </a:rPr>
              <a:t>z</a:t>
            </a:r>
            <a:r>
              <a:rPr sz="1400" spc="-15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oni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pub</a:t>
            </a:r>
            <a:r>
              <a:rPr sz="1400" spc="-25" dirty="0" smtClean="0">
                <a:latin typeface="+mj-lt"/>
                <a:cs typeface="Calibri"/>
              </a:rPr>
              <a:t>b</a:t>
            </a:r>
            <a:r>
              <a:rPr sz="1400" spc="-10" dirty="0" smtClean="0">
                <a:latin typeface="+mj-lt"/>
                <a:cs typeface="Calibri"/>
              </a:rPr>
              <a:t>liche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i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3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ess</a:t>
            </a:r>
            <a:r>
              <a:rPr sz="1400" spc="-25" dirty="0" smtClean="0">
                <a:latin typeface="+mj-lt"/>
                <a:cs typeface="Calibri"/>
              </a:rPr>
              <a:t>a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al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so</a:t>
            </a:r>
            <a:r>
              <a:rPr sz="1400" b="1" spc="-20" dirty="0" smtClean="0">
                <a:latin typeface="+mj-lt"/>
                <a:cs typeface="Calibri"/>
              </a:rPr>
              <a:t>s</a:t>
            </a:r>
            <a:r>
              <a:rPr sz="1400" b="1" spc="-35" dirty="0" smtClean="0">
                <a:latin typeface="+mj-lt"/>
                <a:cs typeface="Calibri"/>
              </a:rPr>
              <a:t>t</a:t>
            </a:r>
            <a:r>
              <a:rPr sz="1400" b="1" spc="-10" dirty="0" smtClean="0">
                <a:latin typeface="+mj-lt"/>
                <a:cs typeface="Calibri"/>
              </a:rPr>
              <a:t>egno </a:t>
            </a:r>
            <a:r>
              <a:rPr sz="1400" b="1" spc="-40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-5" dirty="0" smtClean="0">
                <a:latin typeface="+mj-lt"/>
                <a:cs typeface="Calibri"/>
              </a:rPr>
              <a:t>i </a:t>
            </a:r>
            <a:r>
              <a:rPr sz="1400" b="1" spc="-50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inizi</a:t>
            </a:r>
            <a:r>
              <a:rPr sz="1400" b="1" spc="-35" dirty="0" smtClean="0">
                <a:latin typeface="+mj-lt"/>
                <a:cs typeface="Calibri"/>
              </a:rPr>
              <a:t>a</a:t>
            </a:r>
            <a:r>
              <a:rPr sz="1400" b="1" spc="-5" dirty="0" smtClean="0">
                <a:latin typeface="+mj-lt"/>
                <a:cs typeface="Calibri"/>
              </a:rPr>
              <a:t>ti</a:t>
            </a:r>
            <a:r>
              <a:rPr sz="1400" b="1" spc="-20" dirty="0" smtClean="0">
                <a:latin typeface="+mj-lt"/>
                <a:cs typeface="Calibri"/>
              </a:rPr>
              <a:t>v</a:t>
            </a:r>
            <a:r>
              <a:rPr sz="1400" b="1" spc="-10" dirty="0" smtClean="0">
                <a:latin typeface="+mj-lt"/>
                <a:cs typeface="Calibri"/>
              </a:rPr>
              <a:t>e </a:t>
            </a:r>
            <a:r>
              <a:rPr sz="1400" b="1" spc="-50" dirty="0" smtClean="0">
                <a:latin typeface="+mj-lt"/>
                <a:cs typeface="Calibri"/>
              </a:rPr>
              <a:t> </a:t>
            </a:r>
            <a:r>
              <a:rPr sz="1400" b="1" spc="-15" dirty="0" smtClean="0">
                <a:latin typeface="+mj-lt"/>
                <a:cs typeface="Calibri"/>
              </a:rPr>
              <a:t>d</a:t>
            </a:r>
            <a:r>
              <a:rPr sz="1400" b="1" spc="-5" dirty="0" smtClean="0">
                <a:latin typeface="+mj-lt"/>
                <a:cs typeface="Calibri"/>
              </a:rPr>
              <a:t>i </a:t>
            </a:r>
            <a:r>
              <a:rPr sz="1400" b="1" spc="-50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rice</a:t>
            </a:r>
            <a:r>
              <a:rPr sz="1400" b="1" spc="-40" dirty="0" smtClean="0">
                <a:latin typeface="+mj-lt"/>
                <a:cs typeface="Calibri"/>
              </a:rPr>
              <a:t>r</a:t>
            </a:r>
            <a:r>
              <a:rPr sz="1400" b="1" spc="-20" dirty="0" smtClean="0">
                <a:latin typeface="+mj-lt"/>
                <a:cs typeface="Calibri"/>
              </a:rPr>
              <a:t>c</a:t>
            </a:r>
            <a:r>
              <a:rPr sz="1400" b="1" spc="-10" dirty="0" smtClean="0">
                <a:latin typeface="+mj-lt"/>
                <a:cs typeface="Calibri"/>
              </a:rPr>
              <a:t>a </a:t>
            </a:r>
            <a:r>
              <a:rPr sz="1400" b="1" spc="-50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e </a:t>
            </a:r>
            <a:r>
              <a:rPr sz="1400" b="1" spc="-55" dirty="0" smtClean="0">
                <a:latin typeface="+mj-lt"/>
                <a:cs typeface="Calibri"/>
              </a:rPr>
              <a:t> </a:t>
            </a:r>
            <a:r>
              <a:rPr sz="1400" b="1" spc="-35" dirty="0" smtClean="0">
                <a:latin typeface="+mj-lt"/>
                <a:cs typeface="Calibri"/>
              </a:rPr>
              <a:t>s</a:t>
            </a:r>
            <a:r>
              <a:rPr sz="1400" b="1" spc="-10" dirty="0" smtClean="0">
                <a:latin typeface="+mj-lt"/>
                <a:cs typeface="Calibri"/>
              </a:rPr>
              <a:t>v</a:t>
            </a:r>
            <a:r>
              <a:rPr sz="1400" b="1" spc="0" dirty="0" smtClean="0">
                <a:latin typeface="+mj-lt"/>
                <a:cs typeface="Calibri"/>
              </a:rPr>
              <a:t>i</a:t>
            </a:r>
            <a:r>
              <a:rPr sz="1400" b="1" spc="-10" dirty="0" smtClean="0">
                <a:latin typeface="+mj-lt"/>
                <a:cs typeface="Calibri"/>
              </a:rPr>
              <a:t>lu</a:t>
            </a:r>
            <a:r>
              <a:rPr sz="1400" b="1" spc="-5" dirty="0" smtClean="0">
                <a:latin typeface="+mj-lt"/>
                <a:cs typeface="Calibri"/>
              </a:rPr>
              <a:t>p</a:t>
            </a:r>
            <a:r>
              <a:rPr sz="1400" b="1" spc="-10" dirty="0" smtClean="0">
                <a:latin typeface="+mj-lt"/>
                <a:cs typeface="Calibri"/>
              </a:rPr>
              <a:t>po </a:t>
            </a:r>
            <a:r>
              <a:rPr sz="1400" b="1" spc="-5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</a:t>
            </a:r>
            <a:r>
              <a:rPr sz="1400" spc="-50" dirty="0" smtClean="0">
                <a:latin typeface="+mj-lt"/>
                <a:cs typeface="Calibri"/>
              </a:rPr>
              <a:t> </a:t>
            </a:r>
            <a:r>
              <a:rPr sz="1400" spc="-15" dirty="0" err="1" smtClean="0">
                <a:latin typeface="+mj-lt"/>
                <a:cs typeface="Calibri"/>
              </a:rPr>
              <a:t>r</a:t>
            </a:r>
            <a:r>
              <a:rPr sz="1400" spc="-5" dirty="0" err="1" smtClean="0">
                <a:latin typeface="+mj-lt"/>
                <a:cs typeface="Calibri"/>
              </a:rPr>
              <a:t>il</a:t>
            </a:r>
            <a:r>
              <a:rPr sz="1400" spc="-25" dirty="0" err="1" smtClean="0">
                <a:latin typeface="+mj-lt"/>
                <a:cs typeface="Calibri"/>
              </a:rPr>
              <a:t>e</a:t>
            </a:r>
            <a:r>
              <a:rPr sz="1400" spc="-35" dirty="0" err="1" smtClean="0">
                <a:latin typeface="+mj-lt"/>
                <a:cs typeface="Calibri"/>
              </a:rPr>
              <a:t>v</a:t>
            </a:r>
            <a:r>
              <a:rPr sz="1400" spc="-10" dirty="0" err="1" smtClean="0">
                <a:latin typeface="+mj-lt"/>
                <a:cs typeface="Calibri"/>
              </a:rPr>
              <a:t>an</a:t>
            </a:r>
            <a:r>
              <a:rPr sz="1400" spc="-30" dirty="0" err="1" smtClean="0">
                <a:latin typeface="+mj-lt"/>
                <a:cs typeface="Calibri"/>
              </a:rPr>
              <a:t>z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45" dirty="0" smtClean="0">
                <a:latin typeface="+mj-lt"/>
                <a:cs typeface="Calibri"/>
              </a:rPr>
              <a:t> </a:t>
            </a:r>
            <a:r>
              <a:rPr sz="1400" spc="-25" dirty="0" err="1" smtClean="0">
                <a:latin typeface="+mj-lt"/>
                <a:cs typeface="Calibri"/>
              </a:rPr>
              <a:t>s</a:t>
            </a:r>
            <a:r>
              <a:rPr sz="1400" spc="-10" dirty="0" err="1" smtClean="0">
                <a:latin typeface="+mj-lt"/>
                <a:cs typeface="Calibri"/>
              </a:rPr>
              <a:t>t</a:t>
            </a:r>
            <a:r>
              <a:rPr sz="1400" spc="-55" dirty="0" err="1" smtClean="0">
                <a:latin typeface="+mj-lt"/>
                <a:cs typeface="Calibri"/>
              </a:rPr>
              <a:t>r</a:t>
            </a:r>
            <a:r>
              <a:rPr sz="1400" spc="-20" dirty="0" err="1" smtClean="0">
                <a:latin typeface="+mj-lt"/>
                <a:cs typeface="Calibri"/>
              </a:rPr>
              <a:t>at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20" dirty="0" err="1" smtClean="0">
                <a:latin typeface="+mj-lt"/>
                <a:cs typeface="Calibri"/>
              </a:rPr>
              <a:t>g</a:t>
            </a:r>
            <a:r>
              <a:rPr sz="1400" spc="-5" dirty="0" err="1" smtClean="0">
                <a:latin typeface="+mj-lt"/>
                <a:cs typeface="Calibri"/>
              </a:rPr>
              <a:t>i</a:t>
            </a:r>
            <a:r>
              <a:rPr sz="1400" spc="-25" dirty="0" err="1" smtClean="0">
                <a:latin typeface="+mj-lt"/>
                <a:cs typeface="Calibri"/>
              </a:rPr>
              <a:t>c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-10" dirty="0" smtClean="0">
                <a:latin typeface="+mj-lt"/>
                <a:cs typeface="Calibri"/>
              </a:rPr>
              <a:t>,</a:t>
            </a:r>
            <a:r>
              <a:rPr lang="it-IT" sz="1400" spc="-10" dirty="0" smtClean="0">
                <a:latin typeface="+mj-lt"/>
                <a:cs typeface="Calibri"/>
              </a:rPr>
              <a:t> </a:t>
            </a:r>
            <a:r>
              <a:rPr lang="it-IT" sz="1400" b="1" u="sng" spc="-10" dirty="0" smtClean="0">
                <a:latin typeface="+mj-lt"/>
                <a:cs typeface="Calibri"/>
              </a:rPr>
              <a:t>possono</a:t>
            </a:r>
            <a:r>
              <a:rPr lang="it-IT" sz="1400" b="1" u="sng" spc="20" dirty="0" smtClean="0">
                <a:latin typeface="+mj-lt"/>
                <a:cs typeface="Calibri"/>
              </a:rPr>
              <a:t> </a:t>
            </a:r>
            <a:r>
              <a:rPr lang="it-IT" sz="1400" b="1" u="sng" spc="-10" dirty="0" smtClean="0">
                <a:latin typeface="+mj-lt"/>
                <a:cs typeface="Calibri"/>
              </a:rPr>
              <a:t>so</a:t>
            </a:r>
            <a:r>
              <a:rPr lang="it-IT" sz="1400" b="1" u="sng" spc="-30" dirty="0" smtClean="0">
                <a:latin typeface="+mj-lt"/>
                <a:cs typeface="Calibri"/>
              </a:rPr>
              <a:t>t</a:t>
            </a:r>
            <a:r>
              <a:rPr lang="it-IT" sz="1400" b="1" u="sng" spc="-20" dirty="0" smtClean="0">
                <a:latin typeface="+mj-lt"/>
                <a:cs typeface="Calibri"/>
              </a:rPr>
              <a:t>t</a:t>
            </a:r>
            <a:r>
              <a:rPr lang="it-IT" sz="1400" b="1" u="sng" spc="-10" dirty="0" smtClean="0">
                <a:latin typeface="+mj-lt"/>
                <a:cs typeface="Calibri"/>
              </a:rPr>
              <a:t>osc</a:t>
            </a:r>
            <a:r>
              <a:rPr lang="it-IT" sz="1400" b="1" u="sng" spc="-20" dirty="0" smtClean="0">
                <a:latin typeface="+mj-lt"/>
                <a:cs typeface="Calibri"/>
              </a:rPr>
              <a:t>r</a:t>
            </a:r>
            <a:r>
              <a:rPr lang="it-IT" sz="1400" b="1" u="sng" spc="-5" dirty="0" smtClean="0">
                <a:latin typeface="+mj-lt"/>
                <a:cs typeface="Calibri"/>
              </a:rPr>
              <a:t>i</a:t>
            </a:r>
            <a:r>
              <a:rPr lang="it-IT" sz="1400" b="1" u="sng" spc="-25" dirty="0" smtClean="0">
                <a:latin typeface="+mj-lt"/>
                <a:cs typeface="Calibri"/>
              </a:rPr>
              <a:t>v</a:t>
            </a:r>
            <a:r>
              <a:rPr lang="it-IT" sz="1400" b="1" u="sng" spc="-10" dirty="0" smtClean="0">
                <a:latin typeface="+mj-lt"/>
                <a:cs typeface="Calibri"/>
              </a:rPr>
              <a:t>e</a:t>
            </a:r>
            <a:r>
              <a:rPr lang="it-IT" sz="1400" b="1" u="sng" spc="-45" dirty="0" smtClean="0">
                <a:latin typeface="+mj-lt"/>
                <a:cs typeface="Calibri"/>
              </a:rPr>
              <a:t>r</a:t>
            </a:r>
            <a:r>
              <a:rPr lang="it-IT" sz="1400" b="1" u="sng" spc="-10" dirty="0" smtClean="0">
                <a:latin typeface="+mj-lt"/>
                <a:cs typeface="Calibri"/>
              </a:rPr>
              <a:t>e</a:t>
            </a:r>
            <a:r>
              <a:rPr lang="it-IT" sz="1400" b="1" u="sng" spc="55" dirty="0" smtClean="0">
                <a:latin typeface="+mj-lt"/>
                <a:cs typeface="Calibri"/>
              </a:rPr>
              <a:t> </a:t>
            </a:r>
            <a:r>
              <a:rPr lang="it-IT" sz="1400" b="1" u="sng" spc="-10" dirty="0" smtClean="0">
                <a:latin typeface="+mj-lt"/>
                <a:cs typeface="Calibri"/>
              </a:rPr>
              <a:t>speci</a:t>
            </a:r>
            <a:r>
              <a:rPr lang="it-IT" sz="1400" b="1" u="sng" spc="0" dirty="0" smtClean="0">
                <a:latin typeface="+mj-lt"/>
                <a:cs typeface="Calibri"/>
              </a:rPr>
              <a:t>f</a:t>
            </a:r>
            <a:r>
              <a:rPr lang="it-IT" sz="1400" b="1" u="sng" spc="-5" dirty="0" smtClean="0">
                <a:latin typeface="+mj-lt"/>
                <a:cs typeface="Calibri"/>
              </a:rPr>
              <a:t>ici</a:t>
            </a:r>
            <a:r>
              <a:rPr lang="it-IT" sz="1400" b="1" u="sng" spc="-20" dirty="0" smtClean="0">
                <a:latin typeface="+mj-lt"/>
                <a:cs typeface="Calibri"/>
              </a:rPr>
              <a:t> </a:t>
            </a:r>
            <a:r>
              <a:rPr lang="it-IT" sz="1400" b="1" u="sng" spc="-10" dirty="0" smtClean="0">
                <a:latin typeface="+mj-lt"/>
                <a:cs typeface="Calibri"/>
              </a:rPr>
              <a:t>Ac</a:t>
            </a:r>
            <a:r>
              <a:rPr lang="it-IT" sz="1400" b="1" u="sng" spc="-20" dirty="0" smtClean="0">
                <a:latin typeface="+mj-lt"/>
                <a:cs typeface="Calibri"/>
              </a:rPr>
              <a:t>c</a:t>
            </a:r>
            <a:r>
              <a:rPr lang="it-IT" sz="1400" b="1" u="sng" spc="-10" dirty="0" smtClean="0">
                <a:latin typeface="+mj-lt"/>
                <a:cs typeface="Calibri"/>
              </a:rPr>
              <a:t>o</a:t>
            </a:r>
            <a:r>
              <a:rPr lang="it-IT" sz="1400" b="1" u="sng" spc="-40" dirty="0" smtClean="0">
                <a:latin typeface="+mj-lt"/>
                <a:cs typeface="Calibri"/>
              </a:rPr>
              <a:t>r</a:t>
            </a:r>
            <a:r>
              <a:rPr lang="it-IT" sz="1400" b="1" u="sng" spc="-15" dirty="0" smtClean="0">
                <a:latin typeface="+mj-lt"/>
                <a:cs typeface="Calibri"/>
              </a:rPr>
              <a:t>d</a:t>
            </a:r>
            <a:r>
              <a:rPr lang="it-IT" sz="1400" b="1" u="sng" spc="-5" dirty="0" smtClean="0">
                <a:latin typeface="+mj-lt"/>
                <a:cs typeface="Calibri"/>
              </a:rPr>
              <a:t>i</a:t>
            </a:r>
            <a:r>
              <a:rPr lang="it-IT" sz="1400" b="1" u="sng" spc="40" dirty="0" smtClean="0">
                <a:latin typeface="+mj-lt"/>
                <a:cs typeface="Calibri"/>
              </a:rPr>
              <a:t> </a:t>
            </a:r>
            <a:r>
              <a:rPr lang="it-IT" sz="1400" b="1" u="sng" spc="-15" dirty="0" smtClean="0">
                <a:latin typeface="+mj-lt"/>
                <a:cs typeface="Calibri"/>
              </a:rPr>
              <a:t>qu</a:t>
            </a:r>
            <a:r>
              <a:rPr lang="it-IT" sz="1400" b="1" u="sng" spc="-10" dirty="0" smtClean="0">
                <a:latin typeface="+mj-lt"/>
                <a:cs typeface="Calibri"/>
              </a:rPr>
              <a:t>ad</a:t>
            </a:r>
            <a:r>
              <a:rPr lang="it-IT" sz="1400" b="1" u="sng" spc="-40" dirty="0" smtClean="0">
                <a:latin typeface="+mj-lt"/>
                <a:cs typeface="Calibri"/>
              </a:rPr>
              <a:t>r</a:t>
            </a:r>
            <a:r>
              <a:rPr lang="it-IT" sz="1400" b="1" u="sng" spc="-10" dirty="0" smtClean="0">
                <a:latin typeface="+mj-lt"/>
                <a:cs typeface="Calibri"/>
              </a:rPr>
              <a:t>o</a:t>
            </a:r>
            <a:r>
              <a:rPr lang="it-IT" sz="1400" b="1" u="sng" spc="40" dirty="0" smtClean="0">
                <a:latin typeface="+mj-lt"/>
                <a:cs typeface="Calibri"/>
              </a:rPr>
              <a:t> </a:t>
            </a:r>
            <a:r>
              <a:rPr lang="it-IT" sz="1400" b="1" u="sng" spc="-25" dirty="0" smtClean="0">
                <a:latin typeface="+mj-lt"/>
                <a:cs typeface="Calibri"/>
              </a:rPr>
              <a:t>c</a:t>
            </a:r>
            <a:r>
              <a:rPr lang="it-IT" sz="1400" b="1" u="sng" spc="-10" dirty="0" smtClean="0">
                <a:latin typeface="+mj-lt"/>
                <a:cs typeface="Calibri"/>
              </a:rPr>
              <a:t>on</a:t>
            </a:r>
            <a:r>
              <a:rPr lang="it-IT" sz="1400" b="1" u="sng" spc="5" dirty="0" smtClean="0">
                <a:latin typeface="+mj-lt"/>
                <a:cs typeface="Calibri"/>
              </a:rPr>
              <a:t> </a:t>
            </a:r>
            <a:r>
              <a:rPr lang="it-IT" sz="1400" b="1" u="sng" spc="0" dirty="0" smtClean="0">
                <a:latin typeface="+mj-lt"/>
                <a:cs typeface="Calibri"/>
              </a:rPr>
              <a:t>i</a:t>
            </a:r>
            <a:r>
              <a:rPr lang="it-IT" sz="1400" b="1" u="sng" spc="-5" dirty="0" smtClean="0">
                <a:latin typeface="+mj-lt"/>
                <a:cs typeface="Calibri"/>
              </a:rPr>
              <a:t>l</a:t>
            </a:r>
            <a:r>
              <a:rPr lang="it-IT" sz="1400" b="1" u="sng" spc="-10" dirty="0" smtClean="0">
                <a:latin typeface="+mj-lt"/>
                <a:cs typeface="Calibri"/>
              </a:rPr>
              <a:t> </a:t>
            </a:r>
            <a:r>
              <a:rPr lang="it-IT" sz="1400" b="1" u="sng" spc="-15" dirty="0" smtClean="0">
                <a:latin typeface="+mj-lt"/>
                <a:cs typeface="Calibri"/>
              </a:rPr>
              <a:t>M</a:t>
            </a:r>
            <a:r>
              <a:rPr lang="it-IT" sz="1400" b="1" u="sng" spc="0" dirty="0" smtClean="0">
                <a:latin typeface="+mj-lt"/>
                <a:cs typeface="Calibri"/>
              </a:rPr>
              <a:t>i</a:t>
            </a:r>
            <a:r>
              <a:rPr lang="it-IT" sz="1400" b="1" u="sng" spc="-10" dirty="0" smtClean="0">
                <a:latin typeface="+mj-lt"/>
                <a:cs typeface="Calibri"/>
              </a:rPr>
              <a:t>n</a:t>
            </a:r>
            <a:r>
              <a:rPr lang="it-IT" sz="1400" b="1" u="sng" spc="0" dirty="0" smtClean="0">
                <a:latin typeface="+mj-lt"/>
                <a:cs typeface="Calibri"/>
              </a:rPr>
              <a:t>i</a:t>
            </a:r>
            <a:r>
              <a:rPr lang="it-IT" sz="1400" b="1" u="sng" spc="-25" dirty="0" smtClean="0">
                <a:latin typeface="+mj-lt"/>
                <a:cs typeface="Calibri"/>
              </a:rPr>
              <a:t>s</a:t>
            </a:r>
            <a:r>
              <a:rPr lang="it-IT" sz="1400" b="1" u="sng" spc="-20" dirty="0" smtClean="0">
                <a:latin typeface="+mj-lt"/>
                <a:cs typeface="Calibri"/>
              </a:rPr>
              <a:t>t</a:t>
            </a:r>
            <a:r>
              <a:rPr lang="it-IT" sz="1400" b="1" u="sng" spc="-10" dirty="0" smtClean="0">
                <a:latin typeface="+mj-lt"/>
                <a:cs typeface="Calibri"/>
              </a:rPr>
              <a:t>e</a:t>
            </a:r>
            <a:r>
              <a:rPr lang="it-IT" sz="1400" b="1" u="sng" spc="-45" dirty="0" smtClean="0">
                <a:latin typeface="+mj-lt"/>
                <a:cs typeface="Calibri"/>
              </a:rPr>
              <a:t>r</a:t>
            </a:r>
            <a:r>
              <a:rPr lang="it-IT" sz="1400" b="1" u="sng" spc="-10" dirty="0" smtClean="0">
                <a:latin typeface="+mj-lt"/>
                <a:cs typeface="Calibri"/>
              </a:rPr>
              <a:t>o </a:t>
            </a:r>
            <a:r>
              <a:rPr lang="it-IT" sz="1400" spc="-10" dirty="0" smtClean="0">
                <a:latin typeface="+mj-lt"/>
                <a:cs typeface="Calibri"/>
              </a:rPr>
              <a:t>al fine di </a:t>
            </a:r>
            <a:r>
              <a:rPr sz="1400" spc="-40" dirty="0" err="1" smtClean="0">
                <a:latin typeface="+mj-lt"/>
                <a:cs typeface="Calibri"/>
              </a:rPr>
              <a:t>f</a:t>
            </a:r>
            <a:r>
              <a:rPr sz="1400" spc="-35" dirty="0" err="1" smtClean="0">
                <a:latin typeface="+mj-lt"/>
                <a:cs typeface="Calibri"/>
              </a:rPr>
              <a:t>a</a:t>
            </a:r>
            <a:r>
              <a:rPr sz="1400" spc="-25" dirty="0" err="1" smtClean="0">
                <a:latin typeface="+mj-lt"/>
                <a:cs typeface="Calibri"/>
              </a:rPr>
              <a:t>v</a:t>
            </a:r>
            <a:r>
              <a:rPr sz="1400" spc="-10" dirty="0" err="1" smtClean="0">
                <a:latin typeface="+mj-lt"/>
                <a:cs typeface="Calibri"/>
              </a:rPr>
              <a:t>or</a:t>
            </a:r>
            <a:r>
              <a:rPr sz="1400" spc="0" dirty="0" err="1" smtClean="0">
                <a:latin typeface="+mj-lt"/>
                <a:cs typeface="Calibri"/>
              </a:rPr>
              <a:t>i</a:t>
            </a:r>
            <a:r>
              <a:rPr sz="1400" spc="-4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lang="it-IT" sz="1400" spc="-10" dirty="0">
                <a:latin typeface="+mj-lt"/>
                <a:cs typeface="Calibri"/>
              </a:rPr>
              <a:t> </a:t>
            </a:r>
            <a:r>
              <a:rPr sz="1400" spc="0" dirty="0" err="1" smtClean="0">
                <a:latin typeface="+mj-lt"/>
                <a:cs typeface="Calibri"/>
              </a:rPr>
              <a:t>p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35" dirty="0" err="1" smtClean="0">
                <a:latin typeface="+mj-lt"/>
                <a:cs typeface="Calibri"/>
              </a:rPr>
              <a:t>r</a:t>
            </a:r>
            <a:r>
              <a:rPr sz="1400" spc="-30" dirty="0" err="1" smtClean="0">
                <a:latin typeface="+mj-lt"/>
                <a:cs typeface="Calibri"/>
              </a:rPr>
              <a:t>c</a:t>
            </a:r>
            <a:r>
              <a:rPr sz="1400" spc="-5" dirty="0" err="1" smtClean="0">
                <a:latin typeface="+mj-lt"/>
                <a:cs typeface="Calibri"/>
              </a:rPr>
              <a:t>o</a:t>
            </a:r>
            <a:r>
              <a:rPr sz="1400" spc="-40" dirty="0" err="1" smtClean="0">
                <a:latin typeface="+mj-lt"/>
                <a:cs typeface="Calibri"/>
              </a:rPr>
              <a:t>r</a:t>
            </a:r>
            <a:r>
              <a:rPr sz="1400" spc="-5" dirty="0" err="1" smtClean="0">
                <a:latin typeface="+mj-lt"/>
                <a:cs typeface="Calibri"/>
              </a:rPr>
              <a:t>si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d</a:t>
            </a:r>
            <a:r>
              <a:rPr lang="it-IT" sz="1400" spc="0" dirty="0" smtClean="0">
                <a:latin typeface="+mj-lt"/>
                <a:cs typeface="Calibri"/>
              </a:rPr>
              <a:t>i</a:t>
            </a:r>
            <a:r>
              <a:rPr lang="it-IT" sz="1400" spc="-40" dirty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inn</a:t>
            </a:r>
            <a:r>
              <a:rPr sz="1400" spc="-25" dirty="0" err="1" smtClean="0">
                <a:latin typeface="+mj-lt"/>
                <a:cs typeface="Calibri"/>
              </a:rPr>
              <a:t>o</a:t>
            </a:r>
            <a:r>
              <a:rPr sz="1400" spc="-35" dirty="0" err="1" smtClean="0">
                <a:latin typeface="+mj-lt"/>
                <a:cs typeface="Calibri"/>
              </a:rPr>
              <a:t>v</a:t>
            </a:r>
            <a:r>
              <a:rPr sz="1400" spc="-10" dirty="0" err="1" smtClean="0">
                <a:latin typeface="+mj-lt"/>
                <a:cs typeface="Calibri"/>
              </a:rPr>
              <a:t>a</a:t>
            </a:r>
            <a:r>
              <a:rPr sz="1400" spc="-5" dirty="0" err="1" smtClean="0">
                <a:latin typeface="+mj-lt"/>
                <a:cs typeface="Calibri"/>
              </a:rPr>
              <a:t>z</a:t>
            </a:r>
            <a:r>
              <a:rPr sz="1400" spc="-10" dirty="0" err="1" smtClean="0">
                <a:latin typeface="+mj-lt"/>
                <a:cs typeface="Calibri"/>
              </a:rPr>
              <a:t>io</a:t>
            </a:r>
            <a:r>
              <a:rPr sz="1400" spc="-5" dirty="0" err="1" smtClean="0">
                <a:latin typeface="+mj-lt"/>
                <a:cs typeface="Calibri"/>
              </a:rPr>
              <a:t>n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lang="it-IT" sz="1400" spc="-10" dirty="0" smtClean="0">
                <a:latin typeface="+mj-lt"/>
                <a:cs typeface="Calibri"/>
              </a:rPr>
              <a:t> </a:t>
            </a:r>
            <a:r>
              <a:rPr sz="1400" spc="-5" dirty="0" err="1" smtClean="0">
                <a:latin typeface="+mj-lt"/>
                <a:cs typeface="Calibri"/>
              </a:rPr>
              <a:t>o</a:t>
            </a:r>
            <a:r>
              <a:rPr sz="1400" spc="-2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ien</a:t>
            </a:r>
            <a:r>
              <a:rPr sz="1400" spc="-30" dirty="0" err="1" smtClean="0">
                <a:latin typeface="+mj-lt"/>
                <a:cs typeface="Calibri"/>
              </a:rPr>
              <a:t>t</a:t>
            </a:r>
            <a:r>
              <a:rPr sz="1400" spc="-20" dirty="0" err="1" smtClean="0">
                <a:latin typeface="+mj-lt"/>
                <a:cs typeface="Calibri"/>
              </a:rPr>
              <a:t>at</a:t>
            </a:r>
            <a:r>
              <a:rPr sz="1400" spc="0" dirty="0" err="1" smtClean="0">
                <a:latin typeface="+mj-lt"/>
                <a:cs typeface="Calibri"/>
              </a:rPr>
              <a:t>i</a:t>
            </a:r>
            <a:r>
              <a:rPr sz="1400" spc="0" dirty="0" smtClean="0">
                <a:latin typeface="+mj-lt"/>
                <a:cs typeface="Calibri"/>
              </a:rPr>
              <a:t>  </a:t>
            </a:r>
            <a:r>
              <a:rPr sz="1400" spc="-35" dirty="0" smtClean="0">
                <a:latin typeface="+mj-lt"/>
                <a:cs typeface="Calibri"/>
              </a:rPr>
              <a:t> </a:t>
            </a:r>
            <a:r>
              <a:rPr sz="1400" spc="-20" dirty="0" err="1" smtClean="0">
                <a:latin typeface="+mj-lt"/>
                <a:cs typeface="Calibri"/>
              </a:rPr>
              <a:t>a</a:t>
            </a:r>
            <a:r>
              <a:rPr sz="1400" spc="0" dirty="0" err="1" smtClean="0">
                <a:latin typeface="+mj-lt"/>
                <a:cs typeface="Calibri"/>
              </a:rPr>
              <a:t>l</a:t>
            </a:r>
            <a:r>
              <a:rPr sz="1400" spc="5" dirty="0" err="1" smtClean="0">
                <a:latin typeface="+mj-lt"/>
                <a:cs typeface="Calibri"/>
              </a:rPr>
              <a:t>l</a:t>
            </a:r>
            <a:r>
              <a:rPr sz="1400" spc="-130" dirty="0" err="1" smtClean="0">
                <a:latin typeface="+mj-lt"/>
                <a:cs typeface="Calibri"/>
              </a:rPr>
              <a:t>’</a:t>
            </a:r>
            <a:r>
              <a:rPr sz="1400" spc="-10" dirty="0" err="1" smtClean="0">
                <a:latin typeface="+mj-lt"/>
                <a:cs typeface="Calibri"/>
              </a:rPr>
              <a:t>ac</a:t>
            </a:r>
            <a:r>
              <a:rPr sz="1400" spc="-20" dirty="0" err="1" smtClean="0">
                <a:latin typeface="+mj-lt"/>
                <a:cs typeface="Calibri"/>
              </a:rPr>
              <a:t>c</a:t>
            </a:r>
            <a:r>
              <a:rPr sz="1400" spc="-45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15" dirty="0" err="1" smtClean="0">
                <a:latin typeface="+mj-lt"/>
                <a:cs typeface="Calibri"/>
              </a:rPr>
              <a:t>s</a:t>
            </a:r>
            <a:r>
              <a:rPr sz="1400" spc="-10" dirty="0" err="1" smtClean="0">
                <a:latin typeface="+mj-lt"/>
                <a:cs typeface="Calibri"/>
              </a:rPr>
              <a:t>ci</a:t>
            </a:r>
            <a:r>
              <a:rPr sz="1400" spc="-20" dirty="0" err="1" smtClean="0">
                <a:latin typeface="+mj-lt"/>
                <a:cs typeface="Calibri"/>
              </a:rPr>
              <a:t>m</a:t>
            </a:r>
            <a:r>
              <a:rPr sz="1400" spc="-5" dirty="0" err="1" smtClean="0">
                <a:latin typeface="+mj-lt"/>
                <a:cs typeface="Calibri"/>
              </a:rPr>
              <a:t>e</a:t>
            </a:r>
            <a:r>
              <a:rPr sz="1400" spc="-25" dirty="0" err="1" smtClean="0">
                <a:latin typeface="+mj-lt"/>
                <a:cs typeface="Calibri"/>
              </a:rPr>
              <a:t>n</a:t>
            </a:r>
            <a:r>
              <a:rPr sz="1400" spc="-20" dirty="0" err="1" smtClean="0">
                <a:latin typeface="+mj-lt"/>
                <a:cs typeface="Calibri"/>
              </a:rPr>
              <a:t>t</a:t>
            </a:r>
            <a:r>
              <a:rPr sz="1400" spc="-10" dirty="0" err="1" smtClean="0">
                <a:latin typeface="+mj-lt"/>
                <a:cs typeface="Calibri"/>
              </a:rPr>
              <a:t>o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della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25" dirty="0" err="1" smtClean="0">
                <a:latin typeface="+mj-lt"/>
                <a:cs typeface="Calibri"/>
              </a:rPr>
              <a:t>c</a:t>
            </a:r>
            <a:r>
              <a:rPr sz="1400" spc="-15" dirty="0" err="1" smtClean="0">
                <a:latin typeface="+mj-lt"/>
                <a:cs typeface="Calibri"/>
              </a:rPr>
              <a:t>om</a:t>
            </a:r>
            <a:r>
              <a:rPr sz="1400" spc="-5" dirty="0" err="1" smtClean="0">
                <a:latin typeface="+mj-lt"/>
                <a:cs typeface="Calibri"/>
              </a:rPr>
              <a:t>p</a:t>
            </a:r>
            <a:r>
              <a:rPr sz="1400" spc="-25" dirty="0" err="1" smtClean="0">
                <a:latin typeface="+mj-lt"/>
                <a:cs typeface="Calibri"/>
              </a:rPr>
              <a:t>e</a:t>
            </a:r>
            <a:r>
              <a:rPr sz="1400" spc="-5" dirty="0" err="1" smtClean="0">
                <a:latin typeface="+mj-lt"/>
                <a:cs typeface="Calibri"/>
              </a:rPr>
              <a:t>titivi</a:t>
            </a:r>
            <a:r>
              <a:rPr sz="1400" spc="-40" dirty="0" err="1" smtClean="0">
                <a:latin typeface="+mj-lt"/>
                <a:cs typeface="Calibri"/>
              </a:rPr>
              <a:t>t</a:t>
            </a:r>
            <a:r>
              <a:rPr sz="1400" spc="-10" dirty="0" err="1" smtClean="0">
                <a:latin typeface="+mj-lt"/>
                <a:cs typeface="Calibri"/>
              </a:rPr>
              <a:t>à</a:t>
            </a:r>
            <a:r>
              <a:rPr sz="1400" spc="-10" dirty="0" smtClean="0">
                <a:latin typeface="+mj-lt"/>
                <a:cs typeface="Calibri"/>
              </a:rPr>
              <a:t> e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d</a:t>
            </a:r>
            <a:r>
              <a:rPr sz="1400" spc="-5" dirty="0" err="1" smtClean="0">
                <a:latin typeface="+mj-lt"/>
                <a:cs typeface="Calibri"/>
              </a:rPr>
              <a:t>e</a:t>
            </a:r>
            <a:r>
              <a:rPr sz="1400" spc="-15" dirty="0" err="1" smtClean="0">
                <a:latin typeface="+mj-lt"/>
                <a:cs typeface="Calibri"/>
              </a:rPr>
              <a:t>l</a:t>
            </a:r>
            <a:r>
              <a:rPr sz="1400" spc="-10" dirty="0" err="1" smtClean="0">
                <a:latin typeface="+mj-lt"/>
                <a:cs typeface="Calibri"/>
              </a:rPr>
              <a:t>la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odu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5" dirty="0" smtClean="0">
                <a:latin typeface="+mj-lt"/>
                <a:cs typeface="Calibri"/>
              </a:rPr>
              <a:t>tivi</a:t>
            </a:r>
            <a:r>
              <a:rPr sz="1400" spc="-4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à 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</a:t>
            </a:r>
            <a:r>
              <a:rPr sz="1400" spc="17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speci</a:t>
            </a:r>
            <a:r>
              <a:rPr sz="1400" spc="0" dirty="0" smtClean="0">
                <a:latin typeface="+mj-lt"/>
                <a:cs typeface="Calibri"/>
              </a:rPr>
              <a:t>f</a:t>
            </a:r>
            <a:r>
              <a:rPr sz="1400" spc="-5" dirty="0" smtClean="0">
                <a:latin typeface="+mj-lt"/>
                <a:cs typeface="Calibri"/>
              </a:rPr>
              <a:t>i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5" dirty="0" smtClean="0">
                <a:latin typeface="+mj-lt"/>
                <a:cs typeface="Calibri"/>
              </a:rPr>
              <a:t>i </a:t>
            </a:r>
            <a:r>
              <a:rPr sz="1400" spc="-175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am</a:t>
            </a:r>
            <a:r>
              <a:rPr sz="1400" spc="-20" dirty="0" smtClean="0">
                <a:latin typeface="+mj-lt"/>
                <a:cs typeface="Calibri"/>
              </a:rPr>
              <a:t>b</a:t>
            </a:r>
            <a:r>
              <a:rPr sz="1400" spc="-5" dirty="0" smtClean="0">
                <a:latin typeface="+mj-lt"/>
                <a:cs typeface="Calibri"/>
              </a:rPr>
              <a:t>i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5" dirty="0" smtClean="0">
                <a:latin typeface="+mj-lt"/>
                <a:cs typeface="Calibri"/>
              </a:rPr>
              <a:t>i 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errito</a:t>
            </a:r>
            <a:r>
              <a:rPr sz="1400" spc="-20" dirty="0" smtClean="0">
                <a:latin typeface="+mj-lt"/>
                <a:cs typeface="Calibri"/>
              </a:rPr>
              <a:t>r</a:t>
            </a:r>
            <a:r>
              <a:rPr sz="1400" spc="-5" dirty="0" smtClean="0">
                <a:latin typeface="+mj-lt"/>
                <a:cs typeface="Calibri"/>
              </a:rPr>
              <a:t>iali, 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omparti 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-5" dirty="0" err="1" smtClean="0">
                <a:latin typeface="+mj-lt"/>
                <a:cs typeface="Calibri"/>
              </a:rPr>
              <a:t>s</a:t>
            </a:r>
            <a:r>
              <a:rPr sz="1400" spc="-25" dirty="0" err="1" smtClean="0">
                <a:latin typeface="+mj-lt"/>
                <a:cs typeface="Calibri"/>
              </a:rPr>
              <a:t>e</a:t>
            </a:r>
            <a:r>
              <a:rPr sz="1400" spc="-30" dirty="0" err="1" smtClean="0">
                <a:latin typeface="+mj-lt"/>
                <a:cs typeface="Calibri"/>
              </a:rPr>
              <a:t>t</a:t>
            </a:r>
            <a:r>
              <a:rPr sz="1400" spc="-20" dirty="0" err="1" smtClean="0">
                <a:latin typeface="+mj-lt"/>
                <a:cs typeface="Calibri"/>
              </a:rPr>
              <a:t>t</a:t>
            </a:r>
            <a:r>
              <a:rPr sz="1400" spc="-5" dirty="0" err="1" smtClean="0">
                <a:latin typeface="+mj-lt"/>
                <a:cs typeface="Calibri"/>
              </a:rPr>
              <a:t>o</a:t>
            </a:r>
            <a:r>
              <a:rPr sz="1400" spc="-15" dirty="0" err="1" smtClean="0">
                <a:latin typeface="+mj-lt"/>
                <a:cs typeface="Calibri"/>
              </a:rPr>
              <a:t>r</a:t>
            </a:r>
            <a:r>
              <a:rPr sz="1400" spc="-5" dirty="0" err="1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e</a:t>
            </a:r>
            <a:r>
              <a:rPr sz="1400" spc="-30" dirty="0" err="1" smtClean="0">
                <a:latin typeface="+mj-lt"/>
                <a:cs typeface="Calibri"/>
              </a:rPr>
              <a:t>c</a:t>
            </a:r>
            <a:r>
              <a:rPr sz="1400" spc="-10" dirty="0" err="1" smtClean="0">
                <a:latin typeface="+mj-lt"/>
                <a:cs typeface="Calibri"/>
              </a:rPr>
              <a:t>onomici</a:t>
            </a:r>
            <a:r>
              <a:rPr lang="it-IT" sz="1400" spc="-10" dirty="0">
                <a:latin typeface="+mj-lt"/>
                <a:cs typeface="Calibri"/>
              </a:rPr>
              <a:t>.</a:t>
            </a:r>
            <a:endParaRPr sz="1400" dirty="0">
              <a:latin typeface="+mj-lt"/>
            </a:endParaRPr>
          </a:p>
          <a:p>
            <a:pPr marL="298450" marR="13970" indent="-28575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157480" algn="l"/>
              </a:tabLst>
            </a:pPr>
            <a:r>
              <a:rPr sz="1400" u="heavy" spc="-10" dirty="0" smtClean="0">
                <a:latin typeface="+mj-lt"/>
                <a:cs typeface="Calibri"/>
              </a:rPr>
              <a:t>Esclu</a:t>
            </a:r>
            <a:r>
              <a:rPr sz="1400" u="heavy" spc="-5" dirty="0" smtClean="0">
                <a:latin typeface="+mj-lt"/>
                <a:cs typeface="Calibri"/>
              </a:rPr>
              <a:t>si</a:t>
            </a:r>
            <a:r>
              <a:rPr sz="1400" u="heavy" spc="-35" dirty="0" smtClean="0">
                <a:latin typeface="+mj-lt"/>
                <a:cs typeface="Calibri"/>
              </a:rPr>
              <a:t>v</a:t>
            </a:r>
            <a:r>
              <a:rPr sz="1400" u="heavy" spc="-10" dirty="0" smtClean="0">
                <a:latin typeface="+mj-lt"/>
                <a:cs typeface="Calibri"/>
              </a:rPr>
              <a:t>ame</a:t>
            </a:r>
            <a:r>
              <a:rPr sz="1400" u="heavy" spc="-25" dirty="0" smtClean="0">
                <a:latin typeface="+mj-lt"/>
                <a:cs typeface="Calibri"/>
              </a:rPr>
              <a:t>n</a:t>
            </a:r>
            <a:r>
              <a:rPr sz="1400" u="heavy" spc="-20" dirty="0" smtClean="0">
                <a:latin typeface="+mj-lt"/>
                <a:cs typeface="Calibri"/>
              </a:rPr>
              <a:t>t</a:t>
            </a:r>
            <a:r>
              <a:rPr sz="1400" u="heavy" spc="-10" dirty="0" smtClean="0">
                <a:latin typeface="+mj-lt"/>
                <a:cs typeface="Calibri"/>
              </a:rPr>
              <a:t>e</a:t>
            </a:r>
            <a:r>
              <a:rPr sz="1400" u="heavy" spc="-5" dirty="0" smtClean="0">
                <a:latin typeface="+mj-lt"/>
                <a:cs typeface="Calibri"/>
              </a:rPr>
              <a:t> </a:t>
            </a:r>
            <a:r>
              <a:rPr sz="1400" u="heavy" spc="120" dirty="0" smtClean="0">
                <a:latin typeface="+mj-lt"/>
                <a:cs typeface="Calibri"/>
              </a:rPr>
              <a:t> </a:t>
            </a:r>
            <a:r>
              <a:rPr sz="1400" u="heavy" spc="-5" dirty="0" smtClean="0">
                <a:latin typeface="+mj-lt"/>
                <a:cs typeface="Calibri"/>
              </a:rPr>
              <a:t>le </a:t>
            </a:r>
            <a:r>
              <a:rPr sz="1400" u="heavy" spc="110" dirty="0" smtClean="0">
                <a:latin typeface="+mj-lt"/>
                <a:cs typeface="Calibri"/>
              </a:rPr>
              <a:t> </a:t>
            </a:r>
            <a:r>
              <a:rPr sz="1400" u="heavy" spc="-15" dirty="0" smtClean="0">
                <a:latin typeface="+mj-lt"/>
                <a:cs typeface="Calibri"/>
              </a:rPr>
              <a:t>Am</a:t>
            </a:r>
            <a:r>
              <a:rPr sz="1400" u="heavy" spc="-25" dirty="0" smtClean="0">
                <a:latin typeface="+mj-lt"/>
                <a:cs typeface="Calibri"/>
              </a:rPr>
              <a:t>m</a:t>
            </a:r>
            <a:r>
              <a:rPr sz="1400" u="heavy" spc="-5" dirty="0" smtClean="0">
                <a:latin typeface="+mj-lt"/>
                <a:cs typeface="Calibri"/>
              </a:rPr>
              <a:t>i</a:t>
            </a:r>
            <a:r>
              <a:rPr sz="1400" u="heavy" spc="-10" dirty="0" smtClean="0">
                <a:latin typeface="+mj-lt"/>
                <a:cs typeface="Calibri"/>
              </a:rPr>
              <a:t>n</a:t>
            </a:r>
            <a:r>
              <a:rPr sz="1400" u="heavy" spc="0" dirty="0" smtClean="0">
                <a:latin typeface="+mj-lt"/>
                <a:cs typeface="Calibri"/>
              </a:rPr>
              <a:t>i</a:t>
            </a:r>
            <a:r>
              <a:rPr sz="1400" u="heavy" spc="-35" dirty="0" smtClean="0">
                <a:latin typeface="+mj-lt"/>
                <a:cs typeface="Calibri"/>
              </a:rPr>
              <a:t>s</a:t>
            </a:r>
            <a:r>
              <a:rPr sz="1400" u="heavy" spc="-10" dirty="0" smtClean="0">
                <a:latin typeface="+mj-lt"/>
                <a:cs typeface="Calibri"/>
              </a:rPr>
              <a:t>t</a:t>
            </a:r>
            <a:r>
              <a:rPr sz="1400" u="heavy" spc="-55" dirty="0" smtClean="0">
                <a:latin typeface="+mj-lt"/>
                <a:cs typeface="Calibri"/>
              </a:rPr>
              <a:t>r</a:t>
            </a:r>
            <a:r>
              <a:rPr sz="1400" u="heavy" spc="-10" dirty="0" smtClean="0">
                <a:latin typeface="+mj-lt"/>
                <a:cs typeface="Calibri"/>
              </a:rPr>
              <a:t>a</a:t>
            </a:r>
            <a:r>
              <a:rPr sz="1400" u="heavy" spc="-5" dirty="0" smtClean="0">
                <a:latin typeface="+mj-lt"/>
                <a:cs typeface="Calibri"/>
              </a:rPr>
              <a:t>zi</a:t>
            </a:r>
            <a:r>
              <a:rPr sz="1400" u="heavy" spc="-10" dirty="0" smtClean="0">
                <a:latin typeface="+mj-lt"/>
                <a:cs typeface="Calibri"/>
              </a:rPr>
              <a:t>oni</a:t>
            </a:r>
            <a:r>
              <a:rPr sz="1400" u="heavy" spc="-5" dirty="0" smtClean="0">
                <a:latin typeface="+mj-lt"/>
                <a:cs typeface="Calibri"/>
              </a:rPr>
              <a:t> </a:t>
            </a:r>
            <a:r>
              <a:rPr sz="1400" u="heavy" spc="130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già</a:t>
            </a:r>
            <a:r>
              <a:rPr sz="1400" u="heavy" spc="-5" dirty="0" smtClean="0">
                <a:latin typeface="+mj-lt"/>
                <a:cs typeface="Calibri"/>
              </a:rPr>
              <a:t> </a:t>
            </a:r>
            <a:r>
              <a:rPr sz="1400" u="heavy" spc="114" dirty="0" smtClean="0">
                <a:latin typeface="+mj-lt"/>
                <a:cs typeface="Calibri"/>
              </a:rPr>
              <a:t> </a:t>
            </a:r>
            <a:r>
              <a:rPr sz="1400" u="heavy" spc="-15" dirty="0" smtClean="0">
                <a:latin typeface="+mj-lt"/>
                <a:cs typeface="Calibri"/>
              </a:rPr>
              <a:t>f</a:t>
            </a:r>
            <a:r>
              <a:rPr sz="1400" u="heavy" spc="-5" dirty="0" smtClean="0">
                <a:latin typeface="+mj-lt"/>
                <a:cs typeface="Calibri"/>
              </a:rPr>
              <a:t>i</a:t>
            </a:r>
            <a:r>
              <a:rPr sz="1400" u="heavy" spc="-15" dirty="0" smtClean="0">
                <a:latin typeface="+mj-lt"/>
                <a:cs typeface="Calibri"/>
              </a:rPr>
              <a:t>rm</a:t>
            </a:r>
            <a:r>
              <a:rPr sz="1400" u="heavy" spc="-25" dirty="0" smtClean="0">
                <a:latin typeface="+mj-lt"/>
                <a:cs typeface="Calibri"/>
              </a:rPr>
              <a:t>a</a:t>
            </a:r>
            <a:r>
              <a:rPr sz="1400" u="heavy" spc="-30" dirty="0" smtClean="0">
                <a:latin typeface="+mj-lt"/>
                <a:cs typeface="Calibri"/>
              </a:rPr>
              <a:t>t</a:t>
            </a:r>
            <a:r>
              <a:rPr sz="1400" u="heavy" spc="-10" dirty="0" smtClean="0">
                <a:latin typeface="+mj-lt"/>
                <a:cs typeface="Calibri"/>
              </a:rPr>
              <a:t>ari</a:t>
            </a:r>
            <a:r>
              <a:rPr sz="1400" u="heavy" spc="-5" dirty="0" smtClean="0">
                <a:latin typeface="+mj-lt"/>
                <a:cs typeface="Calibri"/>
              </a:rPr>
              <a:t> </a:t>
            </a:r>
            <a:r>
              <a:rPr sz="1400" u="heavy" spc="120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degli</a:t>
            </a:r>
            <a:r>
              <a:rPr sz="1400" u="heavy" spc="-5" dirty="0" smtClean="0">
                <a:latin typeface="+mj-lt"/>
                <a:cs typeface="Calibri"/>
              </a:rPr>
              <a:t> </a:t>
            </a:r>
            <a:r>
              <a:rPr sz="1400" u="heavy" spc="120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Ac</a:t>
            </a:r>
            <a:r>
              <a:rPr sz="1400" u="heavy" spc="-20" dirty="0" smtClean="0">
                <a:latin typeface="+mj-lt"/>
                <a:cs typeface="Calibri"/>
              </a:rPr>
              <a:t>c</a:t>
            </a:r>
            <a:r>
              <a:rPr sz="1400" u="heavy" spc="0" dirty="0" smtClean="0">
                <a:latin typeface="+mj-lt"/>
                <a:cs typeface="Calibri"/>
              </a:rPr>
              <a:t>o</a:t>
            </a:r>
            <a:r>
              <a:rPr sz="1400" u="heavy" spc="-40" dirty="0" smtClean="0">
                <a:latin typeface="+mj-lt"/>
                <a:cs typeface="Calibri"/>
              </a:rPr>
              <a:t>r</a:t>
            </a:r>
            <a:r>
              <a:rPr sz="1400" u="heavy" spc="-10" dirty="0" smtClean="0">
                <a:latin typeface="+mj-lt"/>
                <a:cs typeface="Calibri"/>
              </a:rPr>
              <a:t>di</a:t>
            </a:r>
            <a:r>
              <a:rPr sz="1400" u="heavy" spc="-5" dirty="0" smtClean="0">
                <a:latin typeface="+mj-lt"/>
                <a:cs typeface="Calibri"/>
              </a:rPr>
              <a:t> </a:t>
            </a:r>
            <a:r>
              <a:rPr sz="1400" u="heavy" spc="114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qu</a:t>
            </a:r>
            <a:r>
              <a:rPr sz="1400" u="heavy" spc="-5" dirty="0" smtClean="0">
                <a:latin typeface="+mj-lt"/>
                <a:cs typeface="Calibri"/>
              </a:rPr>
              <a:t>a</a:t>
            </a:r>
            <a:r>
              <a:rPr sz="1400" u="heavy" spc="-10" dirty="0" smtClean="0">
                <a:latin typeface="+mj-lt"/>
                <a:cs typeface="Calibri"/>
              </a:rPr>
              <a:t>d</a:t>
            </a:r>
            <a:r>
              <a:rPr sz="1400" u="heavy" spc="-40" dirty="0" smtClean="0">
                <a:latin typeface="+mj-lt"/>
                <a:cs typeface="Calibri"/>
              </a:rPr>
              <a:t>r</a:t>
            </a:r>
            <a:r>
              <a:rPr sz="1400" u="heavy" spc="-10" dirty="0" smtClean="0">
                <a:latin typeface="+mj-lt"/>
                <a:cs typeface="Calibri"/>
              </a:rPr>
              <a:t>o</a:t>
            </a:r>
            <a:r>
              <a:rPr sz="1400" u="heavy" spc="-5" dirty="0" smtClean="0">
                <a:latin typeface="+mj-lt"/>
                <a:cs typeface="Calibri"/>
              </a:rPr>
              <a:t> </a:t>
            </a:r>
            <a:r>
              <a:rPr sz="1400" u="heavy" spc="125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pos</a:t>
            </a:r>
            <a:r>
              <a:rPr sz="1400" u="heavy" spc="-5" dirty="0" smtClean="0">
                <a:latin typeface="+mj-lt"/>
                <a:cs typeface="Calibri"/>
              </a:rPr>
              <a:t>s</a:t>
            </a:r>
            <a:r>
              <a:rPr sz="1400" u="heavy" spc="-10" dirty="0" smtClean="0">
                <a:latin typeface="+mj-lt"/>
                <a:cs typeface="Calibri"/>
              </a:rPr>
              <a:t>o</a:t>
            </a:r>
            <a:r>
              <a:rPr sz="1400" u="heavy" spc="0" dirty="0" smtClean="0">
                <a:latin typeface="+mj-lt"/>
                <a:cs typeface="Calibri"/>
              </a:rPr>
              <a:t>n</a:t>
            </a:r>
            <a:r>
              <a:rPr sz="1400" u="heavy" spc="-10" dirty="0" smtClean="0">
                <a:latin typeface="+mj-lt"/>
                <a:cs typeface="Calibri"/>
              </a:rPr>
              <a:t>o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u="heavy" spc="-25" dirty="0" smtClean="0">
                <a:latin typeface="+mj-lt"/>
                <a:cs typeface="Calibri"/>
              </a:rPr>
              <a:t>c</a:t>
            </a:r>
            <a:r>
              <a:rPr sz="1400" u="heavy" spc="-10" dirty="0" smtClean="0">
                <a:latin typeface="+mj-lt"/>
                <a:cs typeface="Calibri"/>
              </a:rPr>
              <a:t>of</a:t>
            </a:r>
            <a:r>
              <a:rPr sz="1400" u="heavy" spc="0" dirty="0" smtClean="0">
                <a:latin typeface="+mj-lt"/>
                <a:cs typeface="Calibri"/>
              </a:rPr>
              <a:t>i</a:t>
            </a:r>
            <a:r>
              <a:rPr sz="1400" u="heavy" spc="-10" dirty="0" smtClean="0">
                <a:latin typeface="+mj-lt"/>
                <a:cs typeface="Calibri"/>
              </a:rPr>
              <a:t>nan</a:t>
            </a:r>
            <a:r>
              <a:rPr sz="1400" u="heavy" spc="-5" dirty="0" smtClean="0">
                <a:latin typeface="+mj-lt"/>
                <a:cs typeface="Calibri"/>
              </a:rPr>
              <a:t>zi</a:t>
            </a:r>
            <a:r>
              <a:rPr sz="1400" u="heavy" spc="-10" dirty="0" smtClean="0">
                <a:latin typeface="+mj-lt"/>
                <a:cs typeface="Calibri"/>
              </a:rPr>
              <a:t>a</a:t>
            </a:r>
            <a:r>
              <a:rPr sz="1400" u="heavy" spc="-35" dirty="0" smtClean="0">
                <a:latin typeface="+mj-lt"/>
                <a:cs typeface="Calibri"/>
              </a:rPr>
              <a:t>r</a:t>
            </a:r>
            <a:r>
              <a:rPr sz="1400" u="heavy" spc="-10" dirty="0" smtClean="0">
                <a:latin typeface="+mj-lt"/>
                <a:cs typeface="Calibri"/>
              </a:rPr>
              <a:t>e</a:t>
            </a:r>
            <a:r>
              <a:rPr sz="1400" u="heavy" spc="-5" dirty="0" smtClean="0">
                <a:latin typeface="+mj-lt"/>
                <a:cs typeface="Calibri"/>
              </a:rPr>
              <a:t> i</a:t>
            </a:r>
            <a:r>
              <a:rPr sz="1400" u="heavy" spc="-15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p</a:t>
            </a:r>
            <a:r>
              <a:rPr sz="1400" u="heavy" spc="-40" dirty="0" smtClean="0">
                <a:latin typeface="+mj-lt"/>
                <a:cs typeface="Calibri"/>
              </a:rPr>
              <a:t>r</a:t>
            </a:r>
            <a:r>
              <a:rPr sz="1400" u="heavy" spc="-10" dirty="0" smtClean="0">
                <a:latin typeface="+mj-lt"/>
                <a:cs typeface="Calibri"/>
              </a:rPr>
              <a:t>o</a:t>
            </a:r>
            <a:r>
              <a:rPr sz="1400" u="heavy" spc="-20" dirty="0" smtClean="0">
                <a:latin typeface="+mj-lt"/>
                <a:cs typeface="Calibri"/>
              </a:rPr>
              <a:t>g</a:t>
            </a:r>
            <a:r>
              <a:rPr sz="1400" u="heavy" spc="-25" dirty="0" smtClean="0">
                <a:latin typeface="+mj-lt"/>
                <a:cs typeface="Calibri"/>
              </a:rPr>
              <a:t>e</a:t>
            </a:r>
            <a:r>
              <a:rPr sz="1400" u="heavy" spc="-30" dirty="0" smtClean="0">
                <a:latin typeface="+mj-lt"/>
                <a:cs typeface="Calibri"/>
              </a:rPr>
              <a:t>t</a:t>
            </a:r>
            <a:r>
              <a:rPr sz="1400" u="heavy" spc="-10" dirty="0" smtClean="0">
                <a:latin typeface="+mj-lt"/>
                <a:cs typeface="Calibri"/>
              </a:rPr>
              <a:t>t</a:t>
            </a:r>
            <a:r>
              <a:rPr sz="1400" u="heavy" spc="-5" dirty="0" smtClean="0">
                <a:latin typeface="+mj-lt"/>
                <a:cs typeface="Calibri"/>
              </a:rPr>
              <a:t>i</a:t>
            </a:r>
            <a:r>
              <a:rPr sz="1400" u="heavy" spc="15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di</a:t>
            </a:r>
            <a:r>
              <a:rPr sz="1400" u="heavy" spc="-15" dirty="0" smtClean="0">
                <a:latin typeface="+mj-lt"/>
                <a:cs typeface="Calibri"/>
              </a:rPr>
              <a:t> r</a:t>
            </a:r>
            <a:r>
              <a:rPr sz="1400" u="heavy" spc="-5" dirty="0" smtClean="0">
                <a:latin typeface="+mj-lt"/>
                <a:cs typeface="Calibri"/>
              </a:rPr>
              <a:t>i</a:t>
            </a:r>
            <a:r>
              <a:rPr sz="1400" u="heavy" spc="-10" dirty="0" smtClean="0">
                <a:latin typeface="+mj-lt"/>
                <a:cs typeface="Calibri"/>
              </a:rPr>
              <a:t>c</a:t>
            </a:r>
            <a:r>
              <a:rPr sz="1400" u="heavy" spc="-20" dirty="0" smtClean="0">
                <a:latin typeface="+mj-lt"/>
                <a:cs typeface="Calibri"/>
              </a:rPr>
              <a:t>e</a:t>
            </a:r>
            <a:r>
              <a:rPr sz="1400" u="heavy" spc="-40" dirty="0" smtClean="0">
                <a:latin typeface="+mj-lt"/>
                <a:cs typeface="Calibri"/>
              </a:rPr>
              <a:t>r</a:t>
            </a:r>
            <a:r>
              <a:rPr sz="1400" u="heavy" spc="-25" dirty="0" smtClean="0">
                <a:latin typeface="+mj-lt"/>
                <a:cs typeface="Calibri"/>
              </a:rPr>
              <a:t>c</a:t>
            </a:r>
            <a:r>
              <a:rPr sz="1400" u="heavy" spc="-10" dirty="0" smtClean="0">
                <a:latin typeface="+mj-lt"/>
                <a:cs typeface="Calibri"/>
              </a:rPr>
              <a:t>a</a:t>
            </a:r>
            <a:r>
              <a:rPr sz="1400" u="heavy" spc="20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o</a:t>
            </a:r>
            <a:r>
              <a:rPr sz="1400" u="heavy" spc="0" dirty="0" smtClean="0">
                <a:latin typeface="+mj-lt"/>
                <a:cs typeface="Calibri"/>
              </a:rPr>
              <a:t>g</a:t>
            </a:r>
            <a:r>
              <a:rPr sz="1400" u="heavy" spc="-20" dirty="0" smtClean="0">
                <a:latin typeface="+mj-lt"/>
                <a:cs typeface="Calibri"/>
              </a:rPr>
              <a:t>g</a:t>
            </a:r>
            <a:r>
              <a:rPr sz="1400" u="heavy" spc="-25" dirty="0" smtClean="0">
                <a:latin typeface="+mj-lt"/>
                <a:cs typeface="Calibri"/>
              </a:rPr>
              <a:t>e</a:t>
            </a:r>
            <a:r>
              <a:rPr sz="1400" u="heavy" spc="-30" dirty="0" smtClean="0">
                <a:latin typeface="+mj-lt"/>
                <a:cs typeface="Calibri"/>
              </a:rPr>
              <a:t>t</a:t>
            </a:r>
            <a:r>
              <a:rPr sz="1400" u="heavy" spc="-20" dirty="0" smtClean="0">
                <a:latin typeface="+mj-lt"/>
                <a:cs typeface="Calibri"/>
              </a:rPr>
              <a:t>t</a:t>
            </a:r>
            <a:r>
              <a:rPr sz="1400" u="heavy" spc="-10" dirty="0" smtClean="0">
                <a:latin typeface="+mj-lt"/>
                <a:cs typeface="Calibri"/>
              </a:rPr>
              <a:t>o</a:t>
            </a:r>
            <a:r>
              <a:rPr sz="1400" u="heavy" spc="5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deg</a:t>
            </a:r>
            <a:r>
              <a:rPr sz="1400" u="heavy" spc="0" dirty="0" smtClean="0">
                <a:latin typeface="+mj-lt"/>
                <a:cs typeface="Calibri"/>
              </a:rPr>
              <a:t>l</a:t>
            </a:r>
            <a:r>
              <a:rPr sz="1400" u="heavy" spc="-5" dirty="0" smtClean="0">
                <a:latin typeface="+mj-lt"/>
                <a:cs typeface="Calibri"/>
              </a:rPr>
              <a:t>i</a:t>
            </a:r>
            <a:r>
              <a:rPr sz="1400" u="heavy" spc="-10" dirty="0" smtClean="0">
                <a:latin typeface="+mj-lt"/>
                <a:cs typeface="Calibri"/>
              </a:rPr>
              <a:t> Ac</a:t>
            </a:r>
            <a:r>
              <a:rPr sz="1400" u="heavy" spc="-30" dirty="0" smtClean="0">
                <a:latin typeface="+mj-lt"/>
                <a:cs typeface="Calibri"/>
              </a:rPr>
              <a:t>c</a:t>
            </a:r>
            <a:r>
              <a:rPr sz="1400" u="heavy" spc="-10" dirty="0" smtClean="0">
                <a:latin typeface="+mj-lt"/>
                <a:cs typeface="Calibri"/>
              </a:rPr>
              <a:t>o</a:t>
            </a:r>
            <a:r>
              <a:rPr sz="1400" u="heavy" spc="-45" dirty="0" smtClean="0">
                <a:latin typeface="+mj-lt"/>
                <a:cs typeface="Calibri"/>
              </a:rPr>
              <a:t>r</a:t>
            </a:r>
            <a:r>
              <a:rPr sz="1400" u="heavy" spc="-10" dirty="0" smtClean="0">
                <a:latin typeface="+mj-lt"/>
                <a:cs typeface="Calibri"/>
              </a:rPr>
              <a:t>di</a:t>
            </a:r>
            <a:r>
              <a:rPr sz="1400" u="heavy" spc="20" dirty="0" smtClean="0">
                <a:latin typeface="+mj-lt"/>
                <a:cs typeface="Calibri"/>
              </a:rPr>
              <a:t> </a:t>
            </a:r>
            <a:r>
              <a:rPr sz="1400" u="heavy" spc="-10" dirty="0" smtClean="0">
                <a:latin typeface="+mj-lt"/>
                <a:cs typeface="Calibri"/>
              </a:rPr>
              <a:t>per</a:t>
            </a:r>
            <a:r>
              <a:rPr sz="1400" u="heavy" spc="0" dirty="0" smtClean="0">
                <a:latin typeface="+mj-lt"/>
                <a:cs typeface="Calibri"/>
              </a:rPr>
              <a:t> l</a:t>
            </a:r>
            <a:r>
              <a:rPr sz="1400" u="heavy" spc="-5" dirty="0" smtClean="0">
                <a:latin typeface="+mj-lt"/>
                <a:cs typeface="Calibri"/>
              </a:rPr>
              <a:t> ’</a:t>
            </a:r>
            <a:r>
              <a:rPr sz="1400" u="heavy" spc="0" dirty="0" smtClean="0">
                <a:latin typeface="+mj-lt"/>
                <a:cs typeface="Calibri"/>
              </a:rPr>
              <a:t> </a:t>
            </a:r>
            <a:r>
              <a:rPr sz="1400" u="heavy" spc="0" dirty="0" err="1" smtClean="0">
                <a:latin typeface="+mj-lt"/>
                <a:cs typeface="Calibri"/>
              </a:rPr>
              <a:t>i</a:t>
            </a:r>
            <a:r>
              <a:rPr sz="1400" u="heavy" spc="-10" dirty="0" err="1" smtClean="0">
                <a:latin typeface="+mj-lt"/>
                <a:cs typeface="Calibri"/>
              </a:rPr>
              <a:t>nn</a:t>
            </a:r>
            <a:r>
              <a:rPr sz="1400" u="heavy" spc="-25" dirty="0" err="1" smtClean="0">
                <a:latin typeface="+mj-lt"/>
                <a:cs typeface="Calibri"/>
              </a:rPr>
              <a:t>o</a:t>
            </a:r>
            <a:r>
              <a:rPr sz="1400" u="heavy" spc="-35" dirty="0" err="1" smtClean="0">
                <a:latin typeface="+mj-lt"/>
                <a:cs typeface="Calibri"/>
              </a:rPr>
              <a:t>v</a:t>
            </a:r>
            <a:r>
              <a:rPr sz="1400" u="heavy" spc="-10" dirty="0" err="1" smtClean="0">
                <a:latin typeface="+mj-lt"/>
                <a:cs typeface="Calibri"/>
              </a:rPr>
              <a:t>az</a:t>
            </a:r>
            <a:r>
              <a:rPr sz="1400" u="heavy" spc="0" dirty="0" err="1" smtClean="0">
                <a:latin typeface="+mj-lt"/>
                <a:cs typeface="Calibri"/>
              </a:rPr>
              <a:t>i</a:t>
            </a:r>
            <a:r>
              <a:rPr sz="1400" u="heavy" spc="-10" dirty="0" err="1" smtClean="0">
                <a:latin typeface="+mj-lt"/>
                <a:cs typeface="Calibri"/>
              </a:rPr>
              <a:t>one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19" name="object 26"/>
          <p:cNvSpPr/>
          <p:nvPr/>
        </p:nvSpPr>
        <p:spPr>
          <a:xfrm>
            <a:off x="-17967" y="525637"/>
            <a:ext cx="5711631" cy="295088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r>
              <a:rPr lang="it-IT" dirty="0"/>
              <a:t> </a:t>
            </a:r>
            <a:endParaRPr dirty="0"/>
          </a:p>
        </p:txBody>
      </p:sp>
      <p:sp>
        <p:nvSpPr>
          <p:cNvPr id="20" name="object 41"/>
          <p:cNvSpPr txBox="1">
            <a:spLocks noGrp="1"/>
          </p:cNvSpPr>
          <p:nvPr>
            <p:ph type="title"/>
          </p:nvPr>
        </p:nvSpPr>
        <p:spPr>
          <a:xfrm>
            <a:off x="505097" y="531223"/>
            <a:ext cx="2828297" cy="305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ACCORDI PER INNOVAZIONE</a:t>
            </a:r>
            <a:endParaRPr sz="1800" b="1" dirty="0">
              <a:cs typeface="Arial" panose="020B0604020202020204" pitchFamily="34" charset="0"/>
            </a:endParaRPr>
          </a:p>
        </p:txBody>
      </p:sp>
      <p:sp>
        <p:nvSpPr>
          <p:cNvPr id="24" name="object 15"/>
          <p:cNvSpPr txBox="1"/>
          <p:nvPr/>
        </p:nvSpPr>
        <p:spPr>
          <a:xfrm>
            <a:off x="23949" y="5029200"/>
            <a:ext cx="1560420" cy="243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99060" marR="12700" indent="-86995" algn="ctr">
              <a:lnSpc>
                <a:spcPct val="100000"/>
              </a:lnSpc>
            </a:pPr>
            <a:r>
              <a:rPr lang="it-IT" sz="1400" b="1" dirty="0" smtClean="0">
                <a:latin typeface="+mj-lt"/>
                <a:cs typeface="Calibri"/>
              </a:rPr>
              <a:t>ACCORDI QUADRO</a:t>
            </a:r>
            <a:endParaRPr sz="1400" dirty="0">
              <a:latin typeface="+mj-lt"/>
              <a:cs typeface="Calibri"/>
            </a:endParaRPr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0"/>
            <a:ext cx="971550" cy="576857"/>
          </a:xfrm>
          <a:prstGeom prst="rect">
            <a:avLst/>
          </a:prstGeom>
        </p:spPr>
      </p:pic>
      <p:sp>
        <p:nvSpPr>
          <p:cNvPr id="26" name="object 15"/>
          <p:cNvSpPr txBox="1"/>
          <p:nvPr/>
        </p:nvSpPr>
        <p:spPr>
          <a:xfrm>
            <a:off x="23949" y="2044435"/>
            <a:ext cx="1683091" cy="391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R="12700" algn="ctr">
              <a:lnSpc>
                <a:spcPct val="100000"/>
              </a:lnSpc>
            </a:pPr>
            <a:r>
              <a:rPr lang="it-IT" sz="1400" b="1" dirty="0" smtClean="0">
                <a:latin typeface="+mj-lt"/>
                <a:cs typeface="Calibri"/>
              </a:rPr>
              <a:t>IMPORTO DELL’INVESTIMENTO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28" name="object 9"/>
          <p:cNvSpPr txBox="1"/>
          <p:nvPr/>
        </p:nvSpPr>
        <p:spPr>
          <a:xfrm>
            <a:off x="1828619" y="2777358"/>
            <a:ext cx="6970395" cy="46214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99085" indent="-28702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99085" algn="l"/>
              </a:tabLst>
            </a:pPr>
            <a:r>
              <a:rPr sz="1400" spc="-15" dirty="0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l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im</a:t>
            </a:r>
            <a:r>
              <a:rPr sz="1400" spc="-15" dirty="0" smtClean="0">
                <a:latin typeface="+mj-lt"/>
                <a:cs typeface="Calibri"/>
              </a:rPr>
              <a:t>i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massimo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d</a:t>
            </a:r>
            <a:r>
              <a:rPr sz="1400" spc="-5" dirty="0" smtClean="0">
                <a:latin typeface="+mj-lt"/>
                <a:cs typeface="Calibri"/>
              </a:rPr>
              <a:t>ell’i</a:t>
            </a:r>
            <a:r>
              <a:rPr sz="1400" spc="-35" dirty="0" smtClean="0">
                <a:latin typeface="+mj-lt"/>
                <a:cs typeface="Calibri"/>
              </a:rPr>
              <a:t>n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ensi</a:t>
            </a:r>
            <a:r>
              <a:rPr sz="1400" spc="-25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à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</a:t>
            </a:r>
            <a:r>
              <a:rPr sz="1400" spc="-130" dirty="0" smtClean="0">
                <a:latin typeface="+mj-lt"/>
                <a:cs typeface="Calibri"/>
              </a:rPr>
              <a:t>’</a:t>
            </a:r>
            <a:r>
              <a:rPr sz="1400" spc="-20" dirty="0" smtClean="0">
                <a:latin typeface="+mj-lt"/>
                <a:cs typeface="Calibri"/>
              </a:rPr>
              <a:t>a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u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d</a:t>
            </a:r>
            <a:r>
              <a:rPr sz="1400" spc="-10" dirty="0" smtClean="0">
                <a:latin typeface="+mj-lt"/>
                <a:cs typeface="Calibri"/>
              </a:rPr>
              <a:t>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ag</a:t>
            </a:r>
            <a:r>
              <a:rPr sz="1400" spc="-30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vol</a:t>
            </a:r>
            <a:r>
              <a:rPr sz="1400" spc="-5" dirty="0" smtClean="0">
                <a:latin typeface="+mj-lt"/>
                <a:cs typeface="Calibri"/>
              </a:rPr>
              <a:t>azi</a:t>
            </a:r>
            <a:r>
              <a:rPr sz="1400" spc="-25" dirty="0" smtClean="0">
                <a:latin typeface="+mj-lt"/>
                <a:cs typeface="Calibri"/>
              </a:rPr>
              <a:t>o</a:t>
            </a:r>
            <a:r>
              <a:rPr sz="1400" spc="-10" dirty="0" smtClean="0">
                <a:latin typeface="+mj-lt"/>
                <a:cs typeface="Calibri"/>
              </a:rPr>
              <a:t>ni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onc</a:t>
            </a:r>
            <a:r>
              <a:rPr sz="1400" spc="-15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bi</a:t>
            </a:r>
            <a:r>
              <a:rPr sz="1400" spc="-5" dirty="0" smtClean="0">
                <a:latin typeface="+mj-lt"/>
                <a:cs typeface="Calibri"/>
              </a:rPr>
              <a:t>li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è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5" dirty="0" smtClean="0">
                <a:latin typeface="+mj-lt"/>
                <a:cs typeface="Calibri"/>
              </a:rPr>
              <a:t>ari </a:t>
            </a:r>
            <a:r>
              <a:rPr sz="1400" spc="-10" dirty="0" smtClean="0">
                <a:latin typeface="+mj-lt"/>
                <a:cs typeface="Calibri"/>
              </a:rPr>
              <a:t>al </a:t>
            </a:r>
            <a:r>
              <a:rPr sz="1400" b="1" spc="-20" dirty="0" smtClean="0">
                <a:latin typeface="+mj-lt"/>
                <a:cs typeface="Calibri"/>
              </a:rPr>
              <a:t>5</a:t>
            </a:r>
            <a:r>
              <a:rPr sz="1400" b="1" spc="-5" dirty="0" smtClean="0">
                <a:latin typeface="+mj-lt"/>
                <a:cs typeface="Calibri"/>
              </a:rPr>
              <a:t>0</a:t>
            </a:r>
            <a:r>
              <a:rPr sz="1400" b="1" spc="-15" dirty="0" smtClean="0">
                <a:latin typeface="+mj-lt"/>
                <a:cs typeface="Calibri"/>
              </a:rPr>
              <a:t>%</a:t>
            </a:r>
            <a:r>
              <a:rPr lang="it-IT" sz="1400" b="1" spc="-15" dirty="0" smtClean="0">
                <a:latin typeface="+mj-lt"/>
                <a:cs typeface="Calibri"/>
              </a:rPr>
              <a:t> dei costi di Ricerca industriale e al 25% dei costi di Sviluppo sperimentale.</a:t>
            </a:r>
            <a:endParaRPr sz="1400" b="1" dirty="0">
              <a:latin typeface="+mj-lt"/>
              <a:cs typeface="Calibri"/>
            </a:endParaRPr>
          </a:p>
        </p:txBody>
      </p:sp>
      <p:cxnSp>
        <p:nvCxnSpPr>
          <p:cNvPr id="31" name="Connettore 1 30"/>
          <p:cNvCxnSpPr/>
          <p:nvPr/>
        </p:nvCxnSpPr>
        <p:spPr>
          <a:xfrm>
            <a:off x="1757681" y="4640219"/>
            <a:ext cx="6970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1797505" y="209024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b="1" i="0" u="none" strike="noStrike" baseline="0" dirty="0" smtClean="0">
                <a:solidFill>
                  <a:srgbClr val="000000"/>
                </a:solidFill>
                <a:latin typeface="+mj-lt"/>
              </a:rPr>
              <a:t>Non inferiore a € 5.000.000,00 </a:t>
            </a:r>
            <a:r>
              <a:rPr lang="it-IT" sz="1400" b="0" i="0" u="none" strike="noStrike" baseline="0" dirty="0" smtClean="0">
                <a:solidFill>
                  <a:srgbClr val="000000"/>
                </a:solidFill>
                <a:latin typeface="+mj-lt"/>
              </a:rPr>
              <a:t>(cinque milioni/00 di €). </a:t>
            </a:r>
          </a:p>
        </p:txBody>
      </p:sp>
      <p:cxnSp>
        <p:nvCxnSpPr>
          <p:cNvPr id="36" name="Connettore 1 35"/>
          <p:cNvCxnSpPr/>
          <p:nvPr/>
        </p:nvCxnSpPr>
        <p:spPr>
          <a:xfrm>
            <a:off x="1859733" y="2590800"/>
            <a:ext cx="69703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xfrm>
            <a:off x="369808" y="1096967"/>
            <a:ext cx="8412611" cy="17986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905510" indent="0" algn="just">
              <a:lnSpc>
                <a:spcPct val="100000"/>
              </a:lnSpc>
              <a:buNone/>
            </a:pPr>
            <a:r>
              <a:rPr sz="1400" b="1" u="sng" dirty="0" smtClean="0">
                <a:latin typeface="+mj-lt"/>
                <a:cs typeface="Calibri"/>
              </a:rPr>
              <a:t>P</a:t>
            </a:r>
            <a:r>
              <a:rPr sz="1400" b="1" u="sng" spc="-30" dirty="0" smtClean="0">
                <a:latin typeface="+mj-lt"/>
                <a:cs typeface="Calibri"/>
              </a:rPr>
              <a:t>r</a:t>
            </a:r>
            <a:r>
              <a:rPr sz="1400" b="1" u="sng" spc="-10" dirty="0" smtClean="0">
                <a:latin typeface="+mj-lt"/>
                <a:cs typeface="Calibri"/>
              </a:rPr>
              <a:t>oce</a:t>
            </a:r>
            <a:r>
              <a:rPr sz="1400" b="1" u="sng" spc="0" dirty="0" smtClean="0">
                <a:latin typeface="+mj-lt"/>
                <a:cs typeface="Calibri"/>
              </a:rPr>
              <a:t>d</a:t>
            </a:r>
            <a:r>
              <a:rPr sz="1400" b="1" u="sng" spc="-10" dirty="0" smtClean="0">
                <a:latin typeface="+mj-lt"/>
                <a:cs typeface="Calibri"/>
              </a:rPr>
              <a:t>u</a:t>
            </a:r>
            <a:r>
              <a:rPr sz="1400" b="1" u="sng" spc="-45" dirty="0" smtClean="0">
                <a:latin typeface="+mj-lt"/>
                <a:cs typeface="Calibri"/>
              </a:rPr>
              <a:t>r</a:t>
            </a:r>
            <a:r>
              <a:rPr sz="1400" b="1" u="sng" spc="0" dirty="0" smtClean="0">
                <a:latin typeface="+mj-lt"/>
                <a:cs typeface="Calibri"/>
              </a:rPr>
              <a:t>a </a:t>
            </a:r>
            <a:r>
              <a:rPr sz="1400" b="1" u="sng" spc="-10" dirty="0" smtClean="0">
                <a:latin typeface="+mj-lt"/>
                <a:cs typeface="Calibri"/>
              </a:rPr>
              <a:t>pe</a:t>
            </a:r>
            <a:r>
              <a:rPr sz="1400" b="1" u="sng" spc="0" dirty="0" smtClean="0">
                <a:latin typeface="+mj-lt"/>
                <a:cs typeface="Calibri"/>
              </a:rPr>
              <a:t>r</a:t>
            </a:r>
            <a:r>
              <a:rPr sz="1400" b="1" u="sng" spc="-5" dirty="0" smtClean="0">
                <a:latin typeface="+mj-lt"/>
                <a:cs typeface="Calibri"/>
              </a:rPr>
              <a:t> </a:t>
            </a:r>
            <a:r>
              <a:rPr sz="1400" b="1" u="sng" spc="0" dirty="0" smtClean="0">
                <a:latin typeface="+mj-lt"/>
                <a:cs typeface="Calibri"/>
              </a:rPr>
              <a:t>la</a:t>
            </a:r>
            <a:r>
              <a:rPr sz="1400" b="1" u="sng" spc="-20" dirty="0" smtClean="0">
                <a:latin typeface="+mj-lt"/>
                <a:cs typeface="Calibri"/>
              </a:rPr>
              <a:t> </a:t>
            </a:r>
            <a:r>
              <a:rPr sz="1400" b="1" u="sng" spc="0" dirty="0" err="1" smtClean="0">
                <a:latin typeface="+mj-lt"/>
                <a:cs typeface="Calibri"/>
              </a:rPr>
              <a:t>d</a:t>
            </a:r>
            <a:r>
              <a:rPr sz="1400" b="1" u="sng" spc="-25" dirty="0" err="1" smtClean="0">
                <a:latin typeface="+mj-lt"/>
                <a:cs typeface="Calibri"/>
              </a:rPr>
              <a:t>e</a:t>
            </a:r>
            <a:r>
              <a:rPr sz="1400" b="1" u="sng" spc="0" dirty="0" err="1" smtClean="0">
                <a:latin typeface="+mj-lt"/>
                <a:cs typeface="Calibri"/>
              </a:rPr>
              <a:t>fini</a:t>
            </a:r>
            <a:r>
              <a:rPr sz="1400" b="1" u="sng" spc="-10" dirty="0" err="1" smtClean="0">
                <a:latin typeface="+mj-lt"/>
                <a:cs typeface="Calibri"/>
              </a:rPr>
              <a:t>z</a:t>
            </a:r>
            <a:r>
              <a:rPr sz="1400" b="1" u="sng" spc="0" dirty="0" err="1" smtClean="0">
                <a:latin typeface="+mj-lt"/>
                <a:cs typeface="Calibri"/>
              </a:rPr>
              <a:t>i</a:t>
            </a:r>
            <a:r>
              <a:rPr sz="1400" b="1" u="sng" spc="-10" dirty="0" err="1" smtClean="0">
                <a:latin typeface="+mj-lt"/>
                <a:cs typeface="Calibri"/>
              </a:rPr>
              <a:t>o</a:t>
            </a:r>
            <a:r>
              <a:rPr sz="1400" b="1" u="sng" spc="0" dirty="0" err="1" smtClean="0">
                <a:latin typeface="+mj-lt"/>
                <a:cs typeface="Calibri"/>
              </a:rPr>
              <a:t>ne</a:t>
            </a:r>
            <a:r>
              <a:rPr sz="1400" b="1" u="sng" spc="-35" dirty="0" smtClean="0">
                <a:latin typeface="+mj-lt"/>
                <a:cs typeface="Calibri"/>
              </a:rPr>
              <a:t> </a:t>
            </a:r>
            <a:r>
              <a:rPr sz="1400" b="1" u="sng" spc="0" dirty="0" smtClean="0">
                <a:latin typeface="+mj-lt"/>
                <a:cs typeface="Calibri"/>
              </a:rPr>
              <a:t>d</a:t>
            </a:r>
            <a:r>
              <a:rPr sz="1400" b="1" u="sng" spc="-15" dirty="0" smtClean="0">
                <a:latin typeface="+mj-lt"/>
                <a:cs typeface="Calibri"/>
              </a:rPr>
              <a:t>e</a:t>
            </a:r>
            <a:r>
              <a:rPr sz="1400" b="1" u="sng" spc="0" dirty="0" smtClean="0">
                <a:latin typeface="+mj-lt"/>
                <a:cs typeface="Calibri"/>
              </a:rPr>
              <a:t>ll</a:t>
            </a:r>
            <a:r>
              <a:rPr sz="1400" b="1" u="sng" spc="-200" dirty="0" smtClean="0">
                <a:latin typeface="+mj-lt"/>
                <a:cs typeface="Calibri"/>
              </a:rPr>
              <a:t>’</a:t>
            </a:r>
            <a:r>
              <a:rPr lang="it-IT" sz="1400" b="1" u="sng" spc="-200" dirty="0" smtClean="0">
                <a:latin typeface="+mj-lt"/>
                <a:cs typeface="Calibri"/>
              </a:rPr>
              <a:t> </a:t>
            </a:r>
            <a:r>
              <a:rPr sz="1400" b="1" u="sng" spc="0" dirty="0" err="1" smtClean="0">
                <a:latin typeface="+mj-lt"/>
                <a:cs typeface="Calibri"/>
              </a:rPr>
              <a:t>A</a:t>
            </a:r>
            <a:r>
              <a:rPr sz="1400" b="1" u="sng" spc="-10" dirty="0" err="1" smtClean="0">
                <a:latin typeface="+mj-lt"/>
                <a:cs typeface="Calibri"/>
              </a:rPr>
              <a:t>c</a:t>
            </a:r>
            <a:r>
              <a:rPr sz="1400" b="1" u="sng" spc="-20" dirty="0" err="1" smtClean="0">
                <a:latin typeface="+mj-lt"/>
                <a:cs typeface="Calibri"/>
              </a:rPr>
              <a:t>c</a:t>
            </a:r>
            <a:r>
              <a:rPr sz="1400" b="1" u="sng" spc="-10" dirty="0" err="1" smtClean="0">
                <a:latin typeface="+mj-lt"/>
                <a:cs typeface="Calibri"/>
              </a:rPr>
              <a:t>o</a:t>
            </a:r>
            <a:r>
              <a:rPr sz="1400" b="1" u="sng" spc="-30" dirty="0" err="1" smtClean="0">
                <a:latin typeface="+mj-lt"/>
                <a:cs typeface="Calibri"/>
              </a:rPr>
              <a:t>r</a:t>
            </a:r>
            <a:r>
              <a:rPr sz="1400" b="1" u="sng" spc="0" dirty="0" err="1" smtClean="0">
                <a:latin typeface="+mj-lt"/>
                <a:cs typeface="Calibri"/>
              </a:rPr>
              <a:t>do</a:t>
            </a:r>
            <a:r>
              <a:rPr sz="1400" b="1" u="sng" spc="-10" dirty="0" smtClean="0">
                <a:latin typeface="+mj-lt"/>
                <a:cs typeface="Calibri"/>
              </a:rPr>
              <a:t> </a:t>
            </a:r>
            <a:r>
              <a:rPr sz="1400" b="1" u="sng" spc="0" dirty="0" smtClean="0">
                <a:latin typeface="+mj-lt"/>
                <a:cs typeface="Calibri"/>
              </a:rPr>
              <a:t>e</a:t>
            </a:r>
            <a:r>
              <a:rPr sz="1400" b="1" u="sng" spc="-10" dirty="0" smtClean="0">
                <a:latin typeface="+mj-lt"/>
                <a:cs typeface="Calibri"/>
              </a:rPr>
              <a:t> pe</a:t>
            </a:r>
            <a:r>
              <a:rPr sz="1400" b="1" u="sng" spc="0" dirty="0" smtClean="0">
                <a:latin typeface="+mj-lt"/>
                <a:cs typeface="Calibri"/>
              </a:rPr>
              <a:t>r</a:t>
            </a:r>
            <a:r>
              <a:rPr sz="1400" b="1" u="sng" spc="-5" dirty="0" smtClean="0">
                <a:latin typeface="+mj-lt"/>
                <a:cs typeface="Calibri"/>
              </a:rPr>
              <a:t> </a:t>
            </a:r>
            <a:r>
              <a:rPr sz="1400" b="1" u="sng" spc="0" dirty="0" smtClean="0">
                <a:latin typeface="+mj-lt"/>
                <a:cs typeface="Calibri"/>
              </a:rPr>
              <a:t>la</a:t>
            </a:r>
            <a:r>
              <a:rPr sz="1400" b="1" u="sng" spc="-10" dirty="0" smtClean="0">
                <a:latin typeface="+mj-lt"/>
                <a:cs typeface="Calibri"/>
              </a:rPr>
              <a:t> </a:t>
            </a:r>
            <a:r>
              <a:rPr sz="1400" b="1" u="sng" spc="-20" dirty="0" smtClean="0">
                <a:latin typeface="+mj-lt"/>
                <a:cs typeface="Calibri"/>
              </a:rPr>
              <a:t>c</a:t>
            </a:r>
            <a:r>
              <a:rPr sz="1400" b="1" u="sng" spc="-10" dirty="0" smtClean="0">
                <a:latin typeface="+mj-lt"/>
                <a:cs typeface="Calibri"/>
              </a:rPr>
              <a:t>o</a:t>
            </a:r>
            <a:r>
              <a:rPr sz="1400" b="1" u="sng" spc="0" dirty="0" smtClean="0">
                <a:latin typeface="+mj-lt"/>
                <a:cs typeface="Calibri"/>
              </a:rPr>
              <a:t>n</a:t>
            </a:r>
            <a:r>
              <a:rPr sz="1400" b="1" u="sng" spc="-15" dirty="0" smtClean="0">
                <a:latin typeface="+mj-lt"/>
                <a:cs typeface="Calibri"/>
              </a:rPr>
              <a:t>c</a:t>
            </a:r>
            <a:r>
              <a:rPr sz="1400" b="1" u="sng" spc="-10" dirty="0" smtClean="0">
                <a:latin typeface="+mj-lt"/>
                <a:cs typeface="Calibri"/>
              </a:rPr>
              <a:t>e</a:t>
            </a:r>
            <a:r>
              <a:rPr sz="1400" b="1" u="sng" spc="0" dirty="0" smtClean="0">
                <a:latin typeface="+mj-lt"/>
                <a:cs typeface="Calibri"/>
              </a:rPr>
              <a:t>s</a:t>
            </a:r>
            <a:r>
              <a:rPr sz="1400" b="1" u="sng" spc="5" dirty="0" smtClean="0">
                <a:latin typeface="+mj-lt"/>
                <a:cs typeface="Calibri"/>
              </a:rPr>
              <a:t>s</a:t>
            </a:r>
            <a:r>
              <a:rPr sz="1400" b="1" u="sng" spc="0" dirty="0" smtClean="0">
                <a:latin typeface="+mj-lt"/>
                <a:cs typeface="Calibri"/>
              </a:rPr>
              <a:t>i</a:t>
            </a:r>
            <a:r>
              <a:rPr sz="1400" b="1" u="sng" spc="-10" dirty="0" smtClean="0">
                <a:latin typeface="+mj-lt"/>
                <a:cs typeface="Calibri"/>
              </a:rPr>
              <a:t>o</a:t>
            </a:r>
            <a:r>
              <a:rPr sz="1400" b="1" u="sng" spc="0" dirty="0" smtClean="0">
                <a:latin typeface="+mj-lt"/>
                <a:cs typeface="Calibri"/>
              </a:rPr>
              <a:t>ne</a:t>
            </a:r>
            <a:r>
              <a:rPr sz="1400" b="1" u="sng" spc="-25" dirty="0" smtClean="0">
                <a:latin typeface="+mj-lt"/>
                <a:cs typeface="Calibri"/>
              </a:rPr>
              <a:t> </a:t>
            </a:r>
            <a:r>
              <a:rPr sz="1400" b="1" u="sng" spc="0" dirty="0" smtClean="0">
                <a:latin typeface="+mj-lt"/>
                <a:cs typeface="Calibri"/>
              </a:rPr>
              <a:t>d</a:t>
            </a:r>
            <a:r>
              <a:rPr sz="1400" b="1" u="sng" spc="-15" dirty="0" smtClean="0">
                <a:latin typeface="+mj-lt"/>
                <a:cs typeface="Calibri"/>
              </a:rPr>
              <a:t>e</a:t>
            </a:r>
            <a:r>
              <a:rPr sz="1400" b="1" u="sng" spc="0" dirty="0" smtClean="0">
                <a:latin typeface="+mj-lt"/>
                <a:cs typeface="Calibri"/>
              </a:rPr>
              <a:t>lle</a:t>
            </a:r>
            <a:r>
              <a:rPr sz="1400" b="1" u="sng" spc="-30" dirty="0" smtClean="0">
                <a:latin typeface="+mj-lt"/>
                <a:cs typeface="Calibri"/>
              </a:rPr>
              <a:t> </a:t>
            </a:r>
            <a:r>
              <a:rPr sz="1400" b="1" u="sng" spc="0" dirty="0" err="1" smtClean="0">
                <a:latin typeface="+mj-lt"/>
                <a:cs typeface="Calibri"/>
              </a:rPr>
              <a:t>a</a:t>
            </a:r>
            <a:r>
              <a:rPr sz="1400" b="1" u="sng" spc="-35" dirty="0" err="1" smtClean="0">
                <a:latin typeface="+mj-lt"/>
                <a:cs typeface="Calibri"/>
              </a:rPr>
              <a:t>g</a:t>
            </a:r>
            <a:r>
              <a:rPr sz="1400" b="1" u="sng" spc="-20" dirty="0" err="1" smtClean="0">
                <a:latin typeface="+mj-lt"/>
                <a:cs typeface="Calibri"/>
              </a:rPr>
              <a:t>ev</a:t>
            </a:r>
            <a:r>
              <a:rPr sz="1400" b="1" u="sng" spc="-10" dirty="0" err="1" smtClean="0">
                <a:latin typeface="+mj-lt"/>
                <a:cs typeface="Calibri"/>
              </a:rPr>
              <a:t>o</a:t>
            </a:r>
            <a:r>
              <a:rPr sz="1400" b="1" u="sng" spc="0" dirty="0" err="1" smtClean="0">
                <a:latin typeface="+mj-lt"/>
                <a:cs typeface="Calibri"/>
              </a:rPr>
              <a:t>la</a:t>
            </a:r>
            <a:r>
              <a:rPr sz="1400" b="1" u="sng" spc="-10" dirty="0" err="1" smtClean="0">
                <a:latin typeface="+mj-lt"/>
                <a:cs typeface="Calibri"/>
              </a:rPr>
              <a:t>z</a:t>
            </a:r>
            <a:r>
              <a:rPr sz="1400" b="1" u="sng" spc="0" dirty="0" err="1" smtClean="0">
                <a:latin typeface="+mj-lt"/>
                <a:cs typeface="Calibri"/>
              </a:rPr>
              <a:t>i</a:t>
            </a:r>
            <a:r>
              <a:rPr sz="1400" b="1" u="sng" spc="-10" dirty="0" err="1" smtClean="0">
                <a:latin typeface="+mj-lt"/>
                <a:cs typeface="Calibri"/>
              </a:rPr>
              <a:t>o</a:t>
            </a:r>
            <a:r>
              <a:rPr sz="1400" b="1" u="sng" spc="0" dirty="0" err="1" smtClean="0">
                <a:latin typeface="+mj-lt"/>
                <a:cs typeface="Calibri"/>
              </a:rPr>
              <a:t>n</a:t>
            </a:r>
            <a:r>
              <a:rPr lang="it-IT" sz="1400" b="1" u="sng" dirty="0">
                <a:latin typeface="+mj-lt"/>
                <a:cs typeface="Calibri"/>
              </a:rPr>
              <a:t>i</a:t>
            </a:r>
            <a:endParaRPr lang="it-IT" sz="1400" b="1" u="sng" spc="0" dirty="0" smtClean="0">
              <a:latin typeface="+mj-lt"/>
              <a:cs typeface="Calibri"/>
            </a:endParaRPr>
          </a:p>
          <a:p>
            <a:pPr marL="0" marR="905510" indent="0" algn="just">
              <a:lnSpc>
                <a:spcPct val="100000"/>
              </a:lnSpc>
              <a:buNone/>
            </a:pPr>
            <a:r>
              <a:rPr sz="1400" spc="-10" dirty="0" smtClean="0">
                <a:latin typeface="+mj-lt"/>
                <a:cs typeface="Calibri"/>
              </a:rPr>
              <a:t>La </a:t>
            </a:r>
            <a:r>
              <a:rPr sz="1400" spc="16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5" dirty="0" smtClean="0">
                <a:latin typeface="+mj-lt"/>
                <a:cs typeface="Calibri"/>
              </a:rPr>
              <a:t>o</a:t>
            </a:r>
            <a:r>
              <a:rPr sz="1400" spc="-10" dirty="0" smtClean="0">
                <a:latin typeface="+mj-lt"/>
                <a:cs typeface="Calibri"/>
              </a:rPr>
              <a:t>c</a:t>
            </a:r>
            <a:r>
              <a:rPr sz="1400" spc="-20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u</a:t>
            </a:r>
            <a:r>
              <a:rPr sz="1400" spc="-5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a 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</a:t>
            </a:r>
            <a:r>
              <a:rPr sz="1400" spc="170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on</a:t>
            </a:r>
            <a:r>
              <a:rPr sz="1400" spc="-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essione 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 </a:t>
            </a:r>
            <a:r>
              <a:rPr sz="1400" spc="16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ag</a:t>
            </a:r>
            <a:r>
              <a:rPr sz="1400" spc="-30" dirty="0" smtClean="0">
                <a:latin typeface="+mj-lt"/>
                <a:cs typeface="Calibri"/>
              </a:rPr>
              <a:t>e</a:t>
            </a:r>
            <a:r>
              <a:rPr sz="1400" spc="-25" dirty="0" smtClean="0">
                <a:latin typeface="+mj-lt"/>
                <a:cs typeface="Calibri"/>
              </a:rPr>
              <a:t>v</a:t>
            </a:r>
            <a:r>
              <a:rPr sz="1400" spc="-10" dirty="0" smtClean="0">
                <a:latin typeface="+mj-lt"/>
                <a:cs typeface="Calibri"/>
              </a:rPr>
              <a:t>ol</a:t>
            </a:r>
            <a:r>
              <a:rPr sz="1400" spc="-5" dirty="0" smtClean="0">
                <a:latin typeface="+mj-lt"/>
                <a:cs typeface="Calibri"/>
              </a:rPr>
              <a:t>a</a:t>
            </a:r>
            <a:r>
              <a:rPr sz="1400" spc="-10" dirty="0" smtClean="0">
                <a:latin typeface="+mj-lt"/>
                <a:cs typeface="Calibri"/>
              </a:rPr>
              <a:t>zioni 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è </a:t>
            </a:r>
            <a:r>
              <a:rPr sz="1400" spc="160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s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20" dirty="0" smtClean="0">
                <a:latin typeface="+mj-lt"/>
                <a:cs typeface="Calibri"/>
              </a:rPr>
              <a:t>a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a </a:t>
            </a:r>
            <a:r>
              <a:rPr sz="1400" spc="17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sne</a:t>
            </a:r>
            <a:r>
              <a:rPr sz="1400" spc="-15" dirty="0" smtClean="0">
                <a:latin typeface="+mj-lt"/>
                <a:cs typeface="Calibri"/>
              </a:rPr>
              <a:t>l</a:t>
            </a:r>
            <a:r>
              <a:rPr sz="1400" spc="-5" dirty="0" smtClean="0">
                <a:latin typeface="+mj-lt"/>
                <a:cs typeface="Calibri"/>
              </a:rPr>
              <a:t>li</a:t>
            </a:r>
            <a:r>
              <a:rPr sz="1400" spc="-45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a </a:t>
            </a:r>
            <a:r>
              <a:rPr sz="1400" spc="17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ev</a:t>
            </a:r>
            <a:r>
              <a:rPr sz="1400" spc="-15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dend</a:t>
            </a:r>
            <a:r>
              <a:rPr sz="1400" spc="-35" dirty="0" smtClean="0">
                <a:latin typeface="+mj-lt"/>
                <a:cs typeface="Calibri"/>
              </a:rPr>
              <a:t>o</a:t>
            </a:r>
            <a:r>
              <a:rPr sz="1400" spc="-5" dirty="0" smtClean="0">
                <a:latin typeface="+mj-lt"/>
                <a:cs typeface="Calibri"/>
              </a:rPr>
              <a:t>, 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5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r </a:t>
            </a:r>
            <a:r>
              <a:rPr sz="1400" spc="160" dirty="0" smtClean="0">
                <a:latin typeface="+mj-lt"/>
                <a:cs typeface="Calibri"/>
              </a:rPr>
              <a:t> </a:t>
            </a:r>
            <a:r>
              <a:rPr sz="1400" spc="-5" dirty="0" err="1" smtClean="0">
                <a:latin typeface="+mj-lt"/>
                <a:cs typeface="Calibri"/>
              </a:rPr>
              <a:t>i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170" dirty="0" smtClean="0">
                <a:latin typeface="+mj-lt"/>
                <a:cs typeface="Calibri"/>
              </a:rPr>
              <a:t> </a:t>
            </a:r>
            <a:r>
              <a:rPr sz="1400" spc="-5" dirty="0" err="1" smtClean="0">
                <a:latin typeface="+mj-lt"/>
                <a:cs typeface="Calibri"/>
              </a:rPr>
              <a:t>so</a:t>
            </a:r>
            <a:r>
              <a:rPr sz="1400" spc="0" dirty="0" err="1" smtClean="0">
                <a:latin typeface="+mj-lt"/>
                <a:cs typeface="Calibri"/>
              </a:rPr>
              <a:t>g</a:t>
            </a:r>
            <a:r>
              <a:rPr sz="1400" spc="-20" dirty="0" err="1" smtClean="0">
                <a:latin typeface="+mj-lt"/>
                <a:cs typeface="Calibri"/>
              </a:rPr>
              <a:t>g</a:t>
            </a:r>
            <a:r>
              <a:rPr sz="1400" spc="-25" dirty="0" err="1" smtClean="0">
                <a:latin typeface="+mj-lt"/>
                <a:cs typeface="Calibri"/>
              </a:rPr>
              <a:t>e</a:t>
            </a:r>
            <a:r>
              <a:rPr sz="1400" spc="-30" dirty="0" err="1" smtClean="0">
                <a:latin typeface="+mj-lt"/>
                <a:cs typeface="Calibri"/>
              </a:rPr>
              <a:t>t</a:t>
            </a:r>
            <a:r>
              <a:rPr sz="1400" spc="-20" dirty="0" err="1" smtClean="0">
                <a:latin typeface="+mj-lt"/>
                <a:cs typeface="Calibri"/>
              </a:rPr>
              <a:t>t</a:t>
            </a:r>
            <a:r>
              <a:rPr sz="1400" spc="-5" dirty="0" err="1" smtClean="0">
                <a:latin typeface="+mj-lt"/>
                <a:cs typeface="Calibri"/>
              </a:rPr>
              <a:t>i</a:t>
            </a:r>
            <a:r>
              <a:rPr lang="it-IT" sz="1400" spc="-10" dirty="0" smtClean="0">
                <a:latin typeface="+mj-lt"/>
                <a:cs typeface="Calibri"/>
              </a:rPr>
              <a:t> </a:t>
            </a:r>
            <a:r>
              <a:rPr sz="1400" spc="-10" dirty="0" err="1" smtClean="0">
                <a:latin typeface="+mj-lt"/>
                <a:cs typeface="Calibri"/>
              </a:rPr>
              <a:t>p</a:t>
            </a:r>
            <a:r>
              <a:rPr sz="1400" spc="-40" dirty="0" err="1" smtClean="0">
                <a:latin typeface="+mj-lt"/>
                <a:cs typeface="Calibri"/>
              </a:rPr>
              <a:t>r</a:t>
            </a:r>
            <a:r>
              <a:rPr sz="1400" spc="-10" dirty="0" err="1" smtClean="0">
                <a:latin typeface="+mj-lt"/>
                <a:cs typeface="Calibri"/>
              </a:rPr>
              <a:t>o</a:t>
            </a:r>
            <a:r>
              <a:rPr sz="1400" spc="0" dirty="0" err="1" smtClean="0">
                <a:latin typeface="+mj-lt"/>
                <a:cs typeface="Calibri"/>
              </a:rPr>
              <a:t>p</a:t>
            </a:r>
            <a:r>
              <a:rPr sz="1400" spc="-10" dirty="0" err="1" smtClean="0">
                <a:latin typeface="+mj-lt"/>
                <a:cs typeface="Calibri"/>
              </a:rPr>
              <a:t>one</a:t>
            </a:r>
            <a:r>
              <a:rPr sz="1400" spc="-25" dirty="0" err="1" smtClean="0">
                <a:latin typeface="+mj-lt"/>
                <a:cs typeface="Calibri"/>
              </a:rPr>
              <a:t>n</a:t>
            </a:r>
            <a:r>
              <a:rPr sz="1400" spc="-5" dirty="0" err="1" smtClean="0">
                <a:latin typeface="+mj-lt"/>
                <a:cs typeface="Calibri"/>
              </a:rPr>
              <a:t>ti</a:t>
            </a:r>
            <a:r>
              <a:rPr sz="1400" spc="-5" dirty="0" smtClean="0">
                <a:latin typeface="+mj-lt"/>
                <a:cs typeface="Calibri"/>
              </a:rPr>
              <a:t>, </a:t>
            </a:r>
            <a:r>
              <a:rPr sz="1400" spc="-110" dirty="0" smtClean="0">
                <a:latin typeface="+mj-lt"/>
                <a:cs typeface="Calibri"/>
              </a:rPr>
              <a:t> </a:t>
            </a:r>
            <a:r>
              <a:rPr sz="1400" b="1" u="sng" spc="-10" dirty="0" smtClean="0">
                <a:latin typeface="+mj-lt"/>
                <a:cs typeface="Calibri"/>
              </a:rPr>
              <a:t>l’immedi</a:t>
            </a:r>
            <a:r>
              <a:rPr sz="1400" b="1" u="sng" spc="-20" dirty="0" smtClean="0">
                <a:latin typeface="+mj-lt"/>
                <a:cs typeface="Calibri"/>
              </a:rPr>
              <a:t>a</a:t>
            </a:r>
            <a:r>
              <a:rPr sz="1400" b="1" u="sng" spc="-40" dirty="0" smtClean="0">
                <a:latin typeface="+mj-lt"/>
                <a:cs typeface="Calibri"/>
              </a:rPr>
              <a:t>t</a:t>
            </a:r>
            <a:r>
              <a:rPr sz="1400" b="1" u="sng" spc="-10" dirty="0" smtClean="0">
                <a:latin typeface="+mj-lt"/>
                <a:cs typeface="Calibri"/>
              </a:rPr>
              <a:t>a </a:t>
            </a:r>
            <a:r>
              <a:rPr sz="1400" b="1" u="sng" spc="-105" dirty="0" smtClean="0">
                <a:latin typeface="+mj-lt"/>
                <a:cs typeface="Calibri"/>
              </a:rPr>
              <a:t> </a:t>
            </a:r>
            <a:r>
              <a:rPr sz="1400" b="1" u="sng" spc="-15" dirty="0" smtClean="0">
                <a:latin typeface="+mj-lt"/>
                <a:cs typeface="Calibri"/>
              </a:rPr>
              <a:t>p</a:t>
            </a:r>
            <a:r>
              <a:rPr sz="1400" b="1" u="sng" spc="-30" dirty="0" smtClean="0">
                <a:latin typeface="+mj-lt"/>
                <a:cs typeface="Calibri"/>
              </a:rPr>
              <a:t>r</a:t>
            </a:r>
            <a:r>
              <a:rPr sz="1400" b="1" u="sng" spc="-10" dirty="0" smtClean="0">
                <a:latin typeface="+mj-lt"/>
                <a:cs typeface="Calibri"/>
              </a:rPr>
              <a:t>ese</a:t>
            </a:r>
            <a:r>
              <a:rPr sz="1400" b="1" u="sng" spc="-30" dirty="0" smtClean="0">
                <a:latin typeface="+mj-lt"/>
                <a:cs typeface="Calibri"/>
              </a:rPr>
              <a:t>n</a:t>
            </a:r>
            <a:r>
              <a:rPr sz="1400" b="1" u="sng" spc="-25" dirty="0" smtClean="0">
                <a:latin typeface="+mj-lt"/>
                <a:cs typeface="Calibri"/>
              </a:rPr>
              <a:t>t</a:t>
            </a:r>
            <a:r>
              <a:rPr sz="1400" b="1" u="sng" spc="-10" dirty="0" smtClean="0">
                <a:latin typeface="+mj-lt"/>
                <a:cs typeface="Calibri"/>
              </a:rPr>
              <a:t>azi</a:t>
            </a:r>
            <a:r>
              <a:rPr sz="1400" b="1" u="sng" spc="-5" dirty="0" smtClean="0">
                <a:latin typeface="+mj-lt"/>
                <a:cs typeface="Calibri"/>
              </a:rPr>
              <a:t>o</a:t>
            </a:r>
            <a:r>
              <a:rPr sz="1400" b="1" u="sng" spc="-15" dirty="0" smtClean="0">
                <a:latin typeface="+mj-lt"/>
                <a:cs typeface="Calibri"/>
              </a:rPr>
              <a:t>n</a:t>
            </a:r>
            <a:r>
              <a:rPr sz="1400" b="1" u="sng" spc="-10" dirty="0" smtClean="0">
                <a:latin typeface="+mj-lt"/>
                <a:cs typeface="Calibri"/>
              </a:rPr>
              <a:t>e </a:t>
            </a:r>
            <a:r>
              <a:rPr sz="1400" b="1" u="sng" spc="-95" dirty="0" smtClean="0">
                <a:latin typeface="+mj-lt"/>
                <a:cs typeface="Calibri"/>
              </a:rPr>
              <a:t> </a:t>
            </a:r>
            <a:r>
              <a:rPr sz="1400" b="1" u="sng" spc="-15" dirty="0" smtClean="0">
                <a:latin typeface="+mj-lt"/>
                <a:cs typeface="Calibri"/>
              </a:rPr>
              <a:t>d</a:t>
            </a:r>
            <a:r>
              <a:rPr sz="1400" b="1" u="sng" spc="-10" dirty="0" smtClean="0">
                <a:latin typeface="+mj-lt"/>
                <a:cs typeface="Calibri"/>
              </a:rPr>
              <a:t>el</a:t>
            </a:r>
            <a:r>
              <a:rPr sz="1400" b="1" u="sng" spc="0" dirty="0" smtClean="0">
                <a:latin typeface="+mj-lt"/>
                <a:cs typeface="Calibri"/>
              </a:rPr>
              <a:t>l</a:t>
            </a:r>
            <a:r>
              <a:rPr sz="1400" b="1" u="sng" spc="-10" dirty="0" smtClean="0">
                <a:latin typeface="+mj-lt"/>
                <a:cs typeface="Calibri"/>
              </a:rPr>
              <a:t>a </a:t>
            </a:r>
            <a:r>
              <a:rPr sz="1400" b="1" u="sng" spc="-110" dirty="0" smtClean="0">
                <a:latin typeface="+mj-lt"/>
                <a:cs typeface="Calibri"/>
              </a:rPr>
              <a:t> </a:t>
            </a:r>
            <a:r>
              <a:rPr sz="1400" b="1" u="sng" spc="-15" dirty="0" smtClean="0">
                <a:latin typeface="+mj-lt"/>
                <a:cs typeface="Calibri"/>
              </a:rPr>
              <a:t>d</a:t>
            </a:r>
            <a:r>
              <a:rPr sz="1400" b="1" u="sng" spc="-10" dirty="0" smtClean="0">
                <a:latin typeface="+mj-lt"/>
                <a:cs typeface="Calibri"/>
              </a:rPr>
              <a:t>oman</a:t>
            </a:r>
            <a:r>
              <a:rPr sz="1400" b="1" u="sng" spc="-20" dirty="0" smtClean="0">
                <a:latin typeface="+mj-lt"/>
                <a:cs typeface="Calibri"/>
              </a:rPr>
              <a:t>d</a:t>
            </a:r>
            <a:r>
              <a:rPr sz="1400" b="1" u="sng" spc="-10" dirty="0" smtClean="0">
                <a:latin typeface="+mj-lt"/>
                <a:cs typeface="Calibri"/>
              </a:rPr>
              <a:t>a </a:t>
            </a:r>
            <a:r>
              <a:rPr sz="1400" b="1" u="sng" spc="-95" dirty="0" smtClean="0">
                <a:latin typeface="+mj-lt"/>
                <a:cs typeface="Calibri"/>
              </a:rPr>
              <a:t> </a:t>
            </a:r>
            <a:r>
              <a:rPr sz="1400" b="1" u="sng" spc="-15" dirty="0" smtClean="0">
                <a:latin typeface="+mj-lt"/>
                <a:cs typeface="Calibri"/>
              </a:rPr>
              <a:t>d</a:t>
            </a:r>
            <a:r>
              <a:rPr sz="1400" b="1" u="sng" spc="-5" dirty="0" smtClean="0">
                <a:latin typeface="+mj-lt"/>
                <a:cs typeface="Calibri"/>
              </a:rPr>
              <a:t>i </a:t>
            </a:r>
            <a:r>
              <a:rPr sz="1400" b="1" u="sng" spc="-110" dirty="0" smtClean="0">
                <a:latin typeface="+mj-lt"/>
                <a:cs typeface="Calibri"/>
              </a:rPr>
              <a:t> </a:t>
            </a:r>
            <a:r>
              <a:rPr sz="1400" b="1" u="sng" spc="-10" dirty="0" smtClean="0">
                <a:latin typeface="+mj-lt"/>
                <a:cs typeface="Calibri"/>
              </a:rPr>
              <a:t>a</a:t>
            </a:r>
            <a:r>
              <a:rPr sz="1400" b="1" u="sng" spc="-20" dirty="0" smtClean="0">
                <a:latin typeface="+mj-lt"/>
                <a:cs typeface="Calibri"/>
              </a:rPr>
              <a:t>g</a:t>
            </a:r>
            <a:r>
              <a:rPr sz="1400" b="1" u="sng" spc="-25" dirty="0" smtClean="0">
                <a:latin typeface="+mj-lt"/>
                <a:cs typeface="Calibri"/>
              </a:rPr>
              <a:t>ev</a:t>
            </a:r>
            <a:r>
              <a:rPr sz="1400" b="1" u="sng" spc="-10" dirty="0" smtClean="0">
                <a:latin typeface="+mj-lt"/>
                <a:cs typeface="Calibri"/>
              </a:rPr>
              <a:t>ol</a:t>
            </a:r>
            <a:r>
              <a:rPr sz="1400" b="1" u="sng" spc="-5" dirty="0" smtClean="0">
                <a:latin typeface="+mj-lt"/>
                <a:cs typeface="Calibri"/>
              </a:rPr>
              <a:t>a</a:t>
            </a:r>
            <a:r>
              <a:rPr sz="1400" b="1" u="sng" spc="-10" dirty="0" smtClean="0">
                <a:latin typeface="+mj-lt"/>
                <a:cs typeface="Calibri"/>
              </a:rPr>
              <a:t>zio</a:t>
            </a:r>
            <a:r>
              <a:rPr sz="1400" b="1" u="sng" spc="-30" dirty="0" smtClean="0">
                <a:latin typeface="+mj-lt"/>
                <a:cs typeface="Calibri"/>
              </a:rPr>
              <a:t>n</a:t>
            </a:r>
            <a:r>
              <a:rPr sz="1400" b="1" u="sng" spc="-5" dirty="0" smtClean="0">
                <a:latin typeface="+mj-lt"/>
                <a:cs typeface="Calibri"/>
              </a:rPr>
              <a:t>i </a:t>
            </a:r>
            <a:r>
              <a:rPr sz="1400" b="1" u="sng" spc="-100" dirty="0" smtClean="0">
                <a:latin typeface="+mj-lt"/>
                <a:cs typeface="Calibri"/>
              </a:rPr>
              <a:t> </a:t>
            </a:r>
            <a:r>
              <a:rPr sz="1400" u="sng" spc="-10" dirty="0" smtClean="0">
                <a:latin typeface="+mj-lt"/>
                <a:cs typeface="Calibri"/>
              </a:rPr>
              <a:t>e </a:t>
            </a:r>
            <a:r>
              <a:rPr sz="1400" u="sng" spc="-114" dirty="0" smtClean="0">
                <a:latin typeface="+mj-lt"/>
                <a:cs typeface="Calibri"/>
              </a:rPr>
              <a:t> </a:t>
            </a:r>
            <a:r>
              <a:rPr sz="1400" u="sng" spc="-10" dirty="0" smtClean="0">
                <a:latin typeface="+mj-lt"/>
                <a:cs typeface="Calibri"/>
              </a:rPr>
              <a:t>del </a:t>
            </a:r>
            <a:r>
              <a:rPr sz="1400" u="sng" spc="-95" dirty="0" smtClean="0">
                <a:latin typeface="+mj-lt"/>
                <a:cs typeface="Calibri"/>
              </a:rPr>
              <a:t> </a:t>
            </a:r>
            <a:r>
              <a:rPr sz="1400" u="sng" spc="-30" dirty="0" smtClean="0">
                <a:latin typeface="+mj-lt"/>
                <a:cs typeface="Calibri"/>
              </a:rPr>
              <a:t>r</a:t>
            </a:r>
            <a:r>
              <a:rPr sz="1400" u="sng" spc="-10" dirty="0" smtClean="0">
                <a:latin typeface="+mj-lt"/>
                <a:cs typeface="Calibri"/>
              </a:rPr>
              <a:t>el</a:t>
            </a:r>
            <a:r>
              <a:rPr sz="1400" u="sng" spc="-15" dirty="0" smtClean="0">
                <a:latin typeface="+mj-lt"/>
                <a:cs typeface="Calibri"/>
              </a:rPr>
              <a:t>a</a:t>
            </a:r>
            <a:r>
              <a:rPr sz="1400" u="sng" spc="-20" dirty="0" smtClean="0">
                <a:latin typeface="+mj-lt"/>
                <a:cs typeface="Calibri"/>
              </a:rPr>
              <a:t>t</a:t>
            </a:r>
            <a:r>
              <a:rPr sz="1400" u="sng" spc="-5" dirty="0" smtClean="0">
                <a:latin typeface="+mj-lt"/>
                <a:cs typeface="Calibri"/>
              </a:rPr>
              <a:t>i</a:t>
            </a:r>
            <a:r>
              <a:rPr sz="1400" u="sng" spc="-25" dirty="0" smtClean="0">
                <a:latin typeface="+mj-lt"/>
                <a:cs typeface="Calibri"/>
              </a:rPr>
              <a:t>v</a:t>
            </a:r>
            <a:r>
              <a:rPr sz="1400" u="sng" spc="-10" dirty="0" smtClean="0">
                <a:latin typeface="+mj-lt"/>
                <a:cs typeface="Calibri"/>
              </a:rPr>
              <a:t>o </a:t>
            </a:r>
            <a:r>
              <a:rPr sz="1400" u="sng" spc="-114" dirty="0" smtClean="0">
                <a:latin typeface="+mj-lt"/>
                <a:cs typeface="Calibri"/>
              </a:rPr>
              <a:t> </a:t>
            </a:r>
            <a:r>
              <a:rPr sz="1400" b="1" u="sng" spc="-5" dirty="0" smtClean="0">
                <a:latin typeface="+mj-lt"/>
                <a:cs typeface="Calibri"/>
              </a:rPr>
              <a:t>p</a:t>
            </a:r>
            <a:r>
              <a:rPr sz="1400" b="1" u="sng" spc="-10" dirty="0" smtClean="0">
                <a:latin typeface="+mj-lt"/>
                <a:cs typeface="Calibri"/>
              </a:rPr>
              <a:t>ro</a:t>
            </a:r>
            <a:r>
              <a:rPr sz="1400" b="1" u="sng" spc="-20" dirty="0" smtClean="0">
                <a:latin typeface="+mj-lt"/>
                <a:cs typeface="Calibri"/>
              </a:rPr>
              <a:t>g</a:t>
            </a:r>
            <a:r>
              <a:rPr sz="1400" b="1" u="sng" spc="-25" dirty="0" smtClean="0">
                <a:latin typeface="+mj-lt"/>
                <a:cs typeface="Calibri"/>
              </a:rPr>
              <a:t>e</a:t>
            </a:r>
            <a:r>
              <a:rPr sz="1400" b="1" u="sng" spc="-35" dirty="0" smtClean="0">
                <a:latin typeface="+mj-lt"/>
                <a:cs typeface="Calibri"/>
              </a:rPr>
              <a:t>t</a:t>
            </a:r>
            <a:r>
              <a:rPr sz="1400" b="1" u="sng" spc="-25" dirty="0" smtClean="0">
                <a:latin typeface="+mj-lt"/>
                <a:cs typeface="Calibri"/>
              </a:rPr>
              <a:t>t</a:t>
            </a:r>
            <a:r>
              <a:rPr sz="1400" b="1" u="sng" spc="-10" dirty="0" smtClean="0">
                <a:latin typeface="+mj-lt"/>
                <a:cs typeface="Calibri"/>
              </a:rPr>
              <a:t>o</a:t>
            </a:r>
            <a:r>
              <a:rPr sz="1400" b="1" u="sng" spc="-5" dirty="0" smtClean="0">
                <a:latin typeface="+mj-lt"/>
                <a:cs typeface="Calibri"/>
              </a:rPr>
              <a:t> </a:t>
            </a:r>
            <a:r>
              <a:rPr sz="1400" b="1" u="sng" spc="-15" dirty="0" smtClean="0">
                <a:latin typeface="+mj-lt"/>
                <a:cs typeface="Calibri"/>
              </a:rPr>
              <a:t>d</a:t>
            </a:r>
            <a:r>
              <a:rPr sz="1400" b="1" u="sng" spc="-25" dirty="0" smtClean="0">
                <a:latin typeface="+mj-lt"/>
                <a:cs typeface="Calibri"/>
              </a:rPr>
              <a:t>e</a:t>
            </a:r>
            <a:r>
              <a:rPr sz="1400" b="1" u="sng" spc="-5" dirty="0" smtClean="0">
                <a:latin typeface="+mj-lt"/>
                <a:cs typeface="Calibri"/>
              </a:rPr>
              <a:t>finiti</a:t>
            </a:r>
            <a:r>
              <a:rPr sz="1400" b="1" u="sng" spc="-20" dirty="0" smtClean="0">
                <a:latin typeface="+mj-lt"/>
                <a:cs typeface="Calibri"/>
              </a:rPr>
              <a:t>v</a:t>
            </a:r>
            <a:r>
              <a:rPr sz="1400" b="1" u="sng" spc="-5" dirty="0" smtClean="0">
                <a:latin typeface="+mj-lt"/>
                <a:cs typeface="Calibri"/>
              </a:rPr>
              <a:t>o</a:t>
            </a:r>
            <a:r>
              <a:rPr sz="1400" spc="-5" dirty="0" smtClean="0">
                <a:latin typeface="+mj-lt"/>
                <a:cs typeface="Calibri"/>
              </a:rPr>
              <a:t>,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n</a:t>
            </a:r>
            <a:r>
              <a:rPr sz="1400" spc="-1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luo</a:t>
            </a:r>
            <a:r>
              <a:rPr sz="1400" spc="-15" dirty="0" smtClean="0">
                <a:latin typeface="+mj-lt"/>
                <a:cs typeface="Calibri"/>
              </a:rPr>
              <a:t>g</a:t>
            </a:r>
            <a:r>
              <a:rPr sz="1400" spc="-10" dirty="0" smtClean="0">
                <a:latin typeface="+mj-lt"/>
                <a:cs typeface="Calibri"/>
              </a:rPr>
              <a:t>o del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a 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opo</a:t>
            </a:r>
            <a:r>
              <a:rPr sz="1400" spc="-25" dirty="0" smtClean="0">
                <a:latin typeface="+mj-lt"/>
                <a:cs typeface="Calibri"/>
              </a:rPr>
              <a:t>s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-20" dirty="0" smtClean="0">
                <a:latin typeface="+mj-lt"/>
                <a:cs typeface="Calibri"/>
              </a:rPr>
              <a:t>g</a:t>
            </a:r>
            <a:r>
              <a:rPr sz="1400" spc="-25" dirty="0" smtClean="0">
                <a:latin typeface="+mj-lt"/>
                <a:cs typeface="Calibri"/>
              </a:rPr>
              <a:t>e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tuale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massima.</a:t>
            </a:r>
            <a:endParaRPr sz="1400" dirty="0">
              <a:latin typeface="+mj-lt"/>
              <a:cs typeface="Calibri"/>
            </a:endParaRPr>
          </a:p>
          <a:p>
            <a:pPr marL="0" marR="12700" indent="0" algn="just">
              <a:lnSpc>
                <a:spcPct val="114999"/>
              </a:lnSpc>
              <a:buNone/>
            </a:pPr>
            <a:r>
              <a:rPr sz="1400" spc="-130" dirty="0" smtClean="0">
                <a:latin typeface="+mj-lt"/>
                <a:cs typeface="Calibri"/>
              </a:rPr>
              <a:t>T</a:t>
            </a:r>
            <a:r>
              <a:rPr sz="1400" spc="-20" dirty="0" smtClean="0">
                <a:latin typeface="+mj-lt"/>
                <a:cs typeface="Calibri"/>
              </a:rPr>
              <a:t>a</a:t>
            </a:r>
            <a:r>
              <a:rPr sz="1400" spc="-10" dirty="0" smtClean="0">
                <a:latin typeface="+mj-lt"/>
                <a:cs typeface="Calibri"/>
              </a:rPr>
              <a:t>le </a:t>
            </a:r>
            <a:r>
              <a:rPr sz="1400" spc="-125" dirty="0" smtClean="0">
                <a:latin typeface="+mj-lt"/>
                <a:cs typeface="Calibri"/>
              </a:rPr>
              <a:t> </a:t>
            </a:r>
            <a:r>
              <a:rPr sz="1400" spc="-20" dirty="0" smtClean="0">
                <a:latin typeface="+mj-lt"/>
                <a:cs typeface="Calibri"/>
              </a:rPr>
              <a:t>a</a:t>
            </a:r>
            <a:r>
              <a:rPr sz="1400" spc="-15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le</a:t>
            </a:r>
            <a:r>
              <a:rPr sz="1400" spc="0" dirty="0" smtClean="0">
                <a:latin typeface="+mj-lt"/>
                <a:cs typeface="Calibri"/>
              </a:rPr>
              <a:t>g</a:t>
            </a:r>
            <a:r>
              <a:rPr sz="1400" spc="-20" dirty="0" smtClean="0">
                <a:latin typeface="+mj-lt"/>
                <a:cs typeface="Calibri"/>
              </a:rPr>
              <a:t>g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2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im</a:t>
            </a:r>
            <a:r>
              <a:rPr sz="1400" spc="-20" dirty="0" smtClean="0">
                <a:latin typeface="+mj-lt"/>
                <a:cs typeface="Calibri"/>
              </a:rPr>
              <a:t>e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o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a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oc</a:t>
            </a:r>
            <a:r>
              <a:rPr sz="1400" spc="-20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u</a:t>
            </a:r>
            <a:r>
              <a:rPr sz="1400" spc="-5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a, </a:t>
            </a:r>
            <a:r>
              <a:rPr sz="1400" spc="-11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che </a:t>
            </a:r>
            <a:r>
              <a:rPr sz="1400" spc="-130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imane </a:t>
            </a:r>
            <a:r>
              <a:rPr sz="1400" spc="-12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comunque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ince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10" dirty="0" smtClean="0">
                <a:latin typeface="+mj-lt"/>
                <a:cs typeface="Calibri"/>
              </a:rPr>
              <a:t>t</a:t>
            </a:r>
            <a:r>
              <a:rPr sz="1400" spc="-55" dirty="0" smtClean="0">
                <a:latin typeface="+mj-lt"/>
                <a:cs typeface="Calibri"/>
              </a:rPr>
              <a:t>r</a:t>
            </a:r>
            <a:r>
              <a:rPr sz="1400" spc="-20" dirty="0" smtClean="0">
                <a:latin typeface="+mj-lt"/>
                <a:cs typeface="Calibri"/>
              </a:rPr>
              <a:t>a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a </a:t>
            </a:r>
            <a:r>
              <a:rPr sz="1400" spc="-13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sulla </a:t>
            </a:r>
            <a:r>
              <a:rPr sz="1400" spc="-120" dirty="0" smtClean="0">
                <a:latin typeface="+mj-lt"/>
                <a:cs typeface="Calibri"/>
              </a:rPr>
              <a:t> </a:t>
            </a:r>
            <a:r>
              <a:rPr sz="1400" spc="-50" dirty="0" smtClean="0">
                <a:latin typeface="+mj-lt"/>
                <a:cs typeface="Calibri"/>
              </a:rPr>
              <a:t>f</a:t>
            </a:r>
            <a:r>
              <a:rPr sz="1400" spc="-10" dirty="0" smtClean="0">
                <a:latin typeface="+mj-lt"/>
                <a:cs typeface="Calibri"/>
              </a:rPr>
              <a:t>ase </a:t>
            </a:r>
            <a:r>
              <a:rPr sz="1400" spc="-13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ne</a:t>
            </a:r>
            <a:r>
              <a:rPr sz="1400" spc="-20" dirty="0" smtClean="0">
                <a:latin typeface="+mj-lt"/>
                <a:cs typeface="Calibri"/>
              </a:rPr>
              <a:t>g</a:t>
            </a:r>
            <a:r>
              <a:rPr sz="1400" spc="-40" dirty="0" smtClean="0">
                <a:latin typeface="+mj-lt"/>
                <a:cs typeface="Calibri"/>
              </a:rPr>
              <a:t>o</a:t>
            </a:r>
            <a:r>
              <a:rPr sz="1400" spc="-10" dirty="0" smtClean="0">
                <a:latin typeface="+mj-lt"/>
                <a:cs typeface="Calibri"/>
              </a:rPr>
              <a:t>ziale </a:t>
            </a:r>
            <a:r>
              <a:rPr sz="1400" spc="-12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con imp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s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e </a:t>
            </a:r>
            <a:r>
              <a:rPr sz="1400" spc="-175" dirty="0" smtClean="0">
                <a:latin typeface="+mj-lt"/>
                <a:cs typeface="Calibri"/>
              </a:rPr>
              <a:t> </a:t>
            </a:r>
            <a:r>
              <a:rPr sz="1400" spc="-3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eg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oni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16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sulla</a:t>
            </a:r>
            <a:r>
              <a:rPr sz="1400" spc="17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succ</a:t>
            </a:r>
            <a:r>
              <a:rPr sz="1400" spc="-20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ssi</a:t>
            </a:r>
            <a:r>
              <a:rPr sz="1400" spc="-35" dirty="0" smtClean="0">
                <a:latin typeface="+mj-lt"/>
                <a:cs typeface="Calibri"/>
              </a:rPr>
              <a:t>v</a:t>
            </a:r>
            <a:r>
              <a:rPr sz="1400" spc="-10" dirty="0" smtClean="0">
                <a:latin typeface="+mj-lt"/>
                <a:cs typeface="Calibri"/>
              </a:rPr>
              <a:t>a 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so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os</a:t>
            </a:r>
            <a:r>
              <a:rPr sz="1400" spc="-5" dirty="0" smtClean="0">
                <a:latin typeface="+mj-lt"/>
                <a:cs typeface="Calibri"/>
              </a:rPr>
              <a:t>c</a:t>
            </a:r>
            <a:r>
              <a:rPr sz="1400" spc="-1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izione 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215" dirty="0" smtClean="0">
                <a:latin typeface="+mj-lt"/>
                <a:cs typeface="Calibri"/>
              </a:rPr>
              <a:t>’</a:t>
            </a:r>
            <a:r>
              <a:rPr sz="1400" spc="-10" dirty="0" smtClean="0">
                <a:latin typeface="+mj-lt"/>
                <a:cs typeface="Calibri"/>
              </a:rPr>
              <a:t>Ac</a:t>
            </a:r>
            <a:r>
              <a:rPr sz="1400" spc="-30" dirty="0" smtClean="0">
                <a:latin typeface="+mj-lt"/>
                <a:cs typeface="Calibri"/>
              </a:rPr>
              <a:t>c</a:t>
            </a:r>
            <a:r>
              <a:rPr sz="1400" spc="-5" dirty="0" smtClean="0">
                <a:latin typeface="+mj-lt"/>
                <a:cs typeface="Calibri"/>
              </a:rPr>
              <a:t>o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0" dirty="0" smtClean="0">
                <a:latin typeface="+mj-lt"/>
                <a:cs typeface="Calibri"/>
              </a:rPr>
              <a:t>d</a:t>
            </a:r>
            <a:r>
              <a:rPr sz="1400" spc="-10" dirty="0" smtClean="0">
                <a:latin typeface="+mj-lt"/>
                <a:cs typeface="Calibri"/>
              </a:rPr>
              <a:t>o 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5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r</a:t>
            </a:r>
            <a:r>
              <a:rPr sz="1400" spc="17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l’i</a:t>
            </a:r>
            <a:r>
              <a:rPr sz="1400" spc="-10" dirty="0" smtClean="0">
                <a:latin typeface="+mj-lt"/>
                <a:cs typeface="Calibri"/>
              </a:rPr>
              <a:t>nn</a:t>
            </a:r>
            <a:r>
              <a:rPr sz="1400" spc="-20" dirty="0" smtClean="0">
                <a:latin typeface="+mj-lt"/>
                <a:cs typeface="Calibri"/>
              </a:rPr>
              <a:t>o</a:t>
            </a:r>
            <a:r>
              <a:rPr sz="1400" spc="-40" dirty="0" smtClean="0">
                <a:latin typeface="+mj-lt"/>
                <a:cs typeface="Calibri"/>
              </a:rPr>
              <a:t>v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-5" dirty="0" smtClean="0">
                <a:latin typeface="+mj-lt"/>
                <a:cs typeface="Calibri"/>
              </a:rPr>
              <a:t>z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one, </a:t>
            </a:r>
            <a:r>
              <a:rPr sz="1400" spc="-18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5" dirty="0" smtClean="0">
                <a:latin typeface="+mj-lt"/>
                <a:cs typeface="Calibri"/>
              </a:rPr>
              <a:t>e</a:t>
            </a:r>
            <a:r>
              <a:rPr sz="1400" spc="-1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m</a:t>
            </a:r>
            <a:r>
              <a:rPr sz="1400" spc="-25" dirty="0" smtClean="0">
                <a:latin typeface="+mj-lt"/>
                <a:cs typeface="Calibri"/>
              </a:rPr>
              <a:t>e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5" dirty="0" smtClean="0">
                <a:latin typeface="+mj-lt"/>
                <a:cs typeface="Calibri"/>
              </a:rPr>
              <a:t>e</a:t>
            </a:r>
            <a:r>
              <a:rPr sz="1400" spc="-5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à</a:t>
            </a:r>
            <a:r>
              <a:rPr sz="1400" spc="17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10" dirty="0" smtClean="0">
                <a:latin typeface="+mj-lt"/>
                <a:cs typeface="Calibri"/>
              </a:rPr>
              <a:t>t</a:t>
            </a:r>
            <a:r>
              <a:rPr sz="1400" spc="-55" dirty="0" smtClean="0">
                <a:latin typeface="+mj-lt"/>
                <a:cs typeface="Calibri"/>
              </a:rPr>
              <a:t>r</a:t>
            </a:r>
            <a:r>
              <a:rPr sz="1400" spc="0" dirty="0" smtClean="0">
                <a:latin typeface="+mj-lt"/>
                <a:cs typeface="Calibri"/>
              </a:rPr>
              <a:t>a</a:t>
            </a:r>
            <a:r>
              <a:rPr sz="1400" spc="-5" dirty="0" smtClean="0">
                <a:latin typeface="+mj-lt"/>
                <a:cs typeface="Calibri"/>
              </a:rPr>
              <a:t>r</a:t>
            </a:r>
            <a:r>
              <a:rPr sz="1400" spc="-30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i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-25" dirty="0" smtClean="0">
                <a:latin typeface="+mj-lt"/>
                <a:cs typeface="Calibri"/>
              </a:rPr>
              <a:t>m</a:t>
            </a:r>
            <a:r>
              <a:rPr sz="1400" spc="-10" dirty="0" smtClean="0">
                <a:latin typeface="+mj-lt"/>
                <a:cs typeface="Calibri"/>
              </a:rPr>
              <a:t>pi</a:t>
            </a:r>
            <a:r>
              <a:rPr sz="1400" spc="20" dirty="0" smtClean="0">
                <a:latin typeface="+mj-lt"/>
                <a:cs typeface="Calibri"/>
              </a:rPr>
              <a:t> </a:t>
            </a:r>
            <a:r>
              <a:rPr sz="1400" spc="-20" dirty="0" smtClean="0">
                <a:latin typeface="+mj-lt"/>
                <a:cs typeface="Calibri"/>
              </a:rPr>
              <a:t>d</a:t>
            </a:r>
            <a:r>
              <a:rPr sz="1400" spc="-5" dirty="0" smtClean="0">
                <a:latin typeface="+mj-lt"/>
                <a:cs typeface="Calibri"/>
              </a:rPr>
              <a:t>i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ef</a:t>
            </a:r>
            <a:r>
              <a:rPr sz="1400" spc="-40" dirty="0" smtClean="0">
                <a:latin typeface="+mj-lt"/>
                <a:cs typeface="Calibri"/>
              </a:rPr>
              <a:t>f</a:t>
            </a:r>
            <a:r>
              <a:rPr sz="1400" spc="-25" dirty="0" smtClean="0">
                <a:latin typeface="+mj-lt"/>
                <a:cs typeface="Calibri"/>
              </a:rPr>
              <a:t>e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5" dirty="0" smtClean="0">
                <a:latin typeface="+mj-lt"/>
                <a:cs typeface="Calibri"/>
              </a:rPr>
              <a:t>ti</a:t>
            </a:r>
            <a:r>
              <a:rPr sz="1400" spc="-35" dirty="0" smtClean="0">
                <a:latin typeface="+mj-lt"/>
                <a:cs typeface="Calibri"/>
              </a:rPr>
              <a:t>v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25" dirty="0" smtClean="0">
                <a:latin typeface="+mj-lt"/>
                <a:cs typeface="Calibri"/>
              </a:rPr>
              <a:t>c</a:t>
            </a:r>
            <a:r>
              <a:rPr sz="1400" spc="-10" dirty="0" smtClean="0">
                <a:latin typeface="+mj-lt"/>
                <a:cs typeface="Calibri"/>
              </a:rPr>
              <a:t>onc</a:t>
            </a:r>
            <a:r>
              <a:rPr sz="1400" spc="-15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ssione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d</a:t>
            </a:r>
            <a:r>
              <a:rPr sz="1400" spc="-10" dirty="0" smtClean="0">
                <a:latin typeface="+mj-lt"/>
                <a:cs typeface="Calibri"/>
              </a:rPr>
              <a:t>el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ag</a:t>
            </a:r>
            <a:r>
              <a:rPr sz="1400" spc="-30" dirty="0" smtClean="0">
                <a:latin typeface="+mj-lt"/>
                <a:cs typeface="Calibri"/>
              </a:rPr>
              <a:t>e</a:t>
            </a:r>
            <a:r>
              <a:rPr sz="1400" spc="-25" dirty="0" smtClean="0">
                <a:latin typeface="+mj-lt"/>
                <a:cs typeface="Calibri"/>
              </a:rPr>
              <a:t>v</a:t>
            </a:r>
            <a:r>
              <a:rPr sz="1400" spc="-10" dirty="0" smtClean="0">
                <a:latin typeface="+mj-lt"/>
                <a:cs typeface="Calibri"/>
              </a:rPr>
              <a:t>ol</a:t>
            </a:r>
            <a:r>
              <a:rPr sz="1400" spc="-5" dirty="0" smtClean="0">
                <a:latin typeface="+mj-lt"/>
                <a:cs typeface="Calibri"/>
              </a:rPr>
              <a:t>a</a:t>
            </a:r>
            <a:r>
              <a:rPr sz="1400" spc="-10" dirty="0" smtClean="0">
                <a:latin typeface="+mj-lt"/>
                <a:cs typeface="Calibri"/>
              </a:rPr>
              <a:t>zioni</a:t>
            </a:r>
            <a:r>
              <a:rPr sz="1400" spc="20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isp</a:t>
            </a:r>
            <a:r>
              <a:rPr sz="1400" spc="-25" dirty="0" smtClean="0">
                <a:latin typeface="+mj-lt"/>
                <a:cs typeface="Calibri"/>
              </a:rPr>
              <a:t>e</a:t>
            </a:r>
            <a:r>
              <a:rPr sz="1400" spc="-30" dirty="0" smtClean="0">
                <a:latin typeface="+mj-lt"/>
                <a:cs typeface="Calibri"/>
              </a:rPr>
              <a:t>t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imp</a:t>
            </a:r>
            <a:r>
              <a:rPr sz="1400" spc="-15" dirty="0" smtClean="0">
                <a:latin typeface="+mj-lt"/>
                <a:cs typeface="Calibri"/>
              </a:rPr>
              <a:t>i</a:t>
            </a:r>
            <a:r>
              <a:rPr sz="1400" spc="-20" dirty="0" smtClean="0">
                <a:latin typeface="+mj-lt"/>
                <a:cs typeface="Calibri"/>
              </a:rPr>
              <a:t>a</a:t>
            </a:r>
            <a:r>
              <a:rPr sz="1400" spc="-25" dirty="0" smtClean="0">
                <a:latin typeface="+mj-lt"/>
                <a:cs typeface="Calibri"/>
              </a:rPr>
              <a:t>n</a:t>
            </a:r>
            <a:r>
              <a:rPr sz="1400" spc="-20" dirty="0" smtClean="0">
                <a:latin typeface="+mj-lt"/>
                <a:cs typeface="Calibri"/>
              </a:rPr>
              <a:t>t</a:t>
            </a:r>
            <a:r>
              <a:rPr sz="1400" spc="-10" dirty="0" smtClean="0">
                <a:latin typeface="+mj-lt"/>
                <a:cs typeface="Calibri"/>
              </a:rPr>
              <a:t>o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p</a:t>
            </a:r>
            <a:r>
              <a:rPr sz="1400" spc="-40" dirty="0" smtClean="0">
                <a:latin typeface="+mj-lt"/>
                <a:cs typeface="Calibri"/>
              </a:rPr>
              <a:t>r</a:t>
            </a:r>
            <a:r>
              <a:rPr sz="1400" spc="-5" dirty="0" smtClean="0">
                <a:latin typeface="+mj-lt"/>
                <a:cs typeface="Calibri"/>
              </a:rPr>
              <a:t>o</a:t>
            </a:r>
            <a:r>
              <a:rPr sz="1400" spc="-10" dirty="0" smtClean="0">
                <a:latin typeface="+mj-lt"/>
                <a:cs typeface="Calibri"/>
              </a:rPr>
              <a:t>c</a:t>
            </a:r>
            <a:r>
              <a:rPr sz="1400" spc="-20" dirty="0" smtClean="0">
                <a:latin typeface="+mj-lt"/>
                <a:cs typeface="Calibri"/>
              </a:rPr>
              <a:t>e</a:t>
            </a:r>
            <a:r>
              <a:rPr sz="1400" spc="-10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u</a:t>
            </a:r>
            <a:r>
              <a:rPr sz="1400" spc="-55" dirty="0" smtClean="0">
                <a:latin typeface="+mj-lt"/>
                <a:cs typeface="Calibri"/>
              </a:rPr>
              <a:t>r</a:t>
            </a:r>
            <a:r>
              <a:rPr sz="1400" spc="-10" dirty="0" smtClean="0">
                <a:latin typeface="+mj-lt"/>
                <a:cs typeface="Calibri"/>
              </a:rPr>
              <a:t>a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10" dirty="0" smtClean="0">
                <a:latin typeface="+mj-lt"/>
                <a:cs typeface="Calibri"/>
              </a:rPr>
              <a:t>e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10" dirty="0" smtClean="0">
                <a:latin typeface="+mj-lt"/>
                <a:cs typeface="Calibri"/>
              </a:rPr>
              <a:t>di cui</a:t>
            </a:r>
            <a:r>
              <a:rPr sz="1400" spc="10" dirty="0" smtClean="0">
                <a:latin typeface="+mj-lt"/>
                <a:cs typeface="Calibri"/>
              </a:rPr>
              <a:t> </a:t>
            </a:r>
            <a:r>
              <a:rPr sz="1400" spc="-20" dirty="0" smtClean="0">
                <a:latin typeface="+mj-lt"/>
                <a:cs typeface="Calibri"/>
              </a:rPr>
              <a:t>al</a:t>
            </a:r>
            <a:r>
              <a:rPr sz="1400" spc="-15" dirty="0" smtClean="0">
                <a:latin typeface="+mj-lt"/>
                <a:cs typeface="Calibri"/>
              </a:rPr>
              <a:t> DM </a:t>
            </a:r>
            <a:r>
              <a:rPr sz="1400" spc="-20" dirty="0" smtClean="0">
                <a:latin typeface="+mj-lt"/>
                <a:cs typeface="Calibri"/>
              </a:rPr>
              <a:t>2</a:t>
            </a:r>
            <a:r>
              <a:rPr sz="1400" spc="-10" dirty="0" smtClean="0">
                <a:latin typeface="+mj-lt"/>
                <a:cs typeface="Calibri"/>
              </a:rPr>
              <a:t>4</a:t>
            </a:r>
            <a:r>
              <a:rPr sz="1400" spc="15" dirty="0" smtClean="0">
                <a:latin typeface="+mj-lt"/>
                <a:cs typeface="Calibri"/>
              </a:rPr>
              <a:t> </a:t>
            </a:r>
            <a:r>
              <a:rPr sz="1400" spc="-15" dirty="0" smtClean="0">
                <a:latin typeface="+mj-lt"/>
                <a:cs typeface="Calibri"/>
              </a:rPr>
              <a:t>ma</a:t>
            </a:r>
            <a:r>
              <a:rPr sz="1400" spc="5" dirty="0" smtClean="0">
                <a:latin typeface="+mj-lt"/>
                <a:cs typeface="Calibri"/>
              </a:rPr>
              <a:t>g</a:t>
            </a:r>
            <a:r>
              <a:rPr sz="1400" spc="-10" dirty="0" smtClean="0">
                <a:latin typeface="+mj-lt"/>
                <a:cs typeface="Calibri"/>
              </a:rPr>
              <a:t>g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o </a:t>
            </a:r>
            <a:r>
              <a:rPr sz="1400" spc="-20" dirty="0" smtClean="0">
                <a:latin typeface="+mj-lt"/>
                <a:cs typeface="Calibri"/>
              </a:rPr>
              <a:t>201</a:t>
            </a:r>
            <a:r>
              <a:rPr sz="1400" spc="-15" dirty="0" smtClean="0">
                <a:latin typeface="+mj-lt"/>
                <a:cs typeface="Calibri"/>
              </a:rPr>
              <a:t>7</a:t>
            </a:r>
            <a:r>
              <a:rPr sz="1400" spc="-5" dirty="0" smtClean="0">
                <a:latin typeface="+mj-lt"/>
                <a:cs typeface="Calibri"/>
              </a:rPr>
              <a:t>.</a:t>
            </a:r>
            <a:endParaRPr sz="1400" dirty="0">
              <a:latin typeface="+mj-lt"/>
              <a:cs typeface="Calibri"/>
            </a:endParaRPr>
          </a:p>
        </p:txBody>
      </p:sp>
      <p:sp>
        <p:nvSpPr>
          <p:cNvPr id="13" name="object 26"/>
          <p:cNvSpPr/>
          <p:nvPr/>
        </p:nvSpPr>
        <p:spPr>
          <a:xfrm>
            <a:off x="-17967" y="525637"/>
            <a:ext cx="5711631" cy="295088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r>
              <a:rPr lang="it-IT" dirty="0"/>
              <a:t> </a:t>
            </a:r>
            <a:endParaRPr dirty="0"/>
          </a:p>
        </p:txBody>
      </p:sp>
      <p:sp>
        <p:nvSpPr>
          <p:cNvPr id="14" name="object 41"/>
          <p:cNvSpPr txBox="1">
            <a:spLocks noGrp="1"/>
          </p:cNvSpPr>
          <p:nvPr>
            <p:ph type="title"/>
          </p:nvPr>
        </p:nvSpPr>
        <p:spPr>
          <a:xfrm>
            <a:off x="505097" y="531223"/>
            <a:ext cx="2828297" cy="30519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ACCORDI PER INNOVAZIONE</a:t>
            </a:r>
            <a:endParaRPr sz="1800" b="1" dirty="0">
              <a:cs typeface="Arial" panose="020B0604020202020204" pitchFamily="34" charset="0"/>
            </a:endParaRPr>
          </a:p>
        </p:txBody>
      </p:sp>
      <p:cxnSp>
        <p:nvCxnSpPr>
          <p:cNvPr id="16" name="Connettore 1 15"/>
          <p:cNvCxnSpPr/>
          <p:nvPr/>
        </p:nvCxnSpPr>
        <p:spPr>
          <a:xfrm>
            <a:off x="335715" y="3200400"/>
            <a:ext cx="8446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ject 10"/>
          <p:cNvSpPr txBox="1"/>
          <p:nvPr/>
        </p:nvSpPr>
        <p:spPr>
          <a:xfrm>
            <a:off x="3004821" y="3521596"/>
            <a:ext cx="1997075" cy="2832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00" b="1" dirty="0" smtClean="0">
                <a:solidFill>
                  <a:srgbClr val="FFFFFF"/>
                </a:solidFill>
                <a:latin typeface="+mj-lt"/>
                <a:cs typeface="Calibri"/>
              </a:rPr>
              <a:t>DM 31 </a:t>
            </a:r>
            <a:r>
              <a:rPr sz="1700" b="1" spc="-10" dirty="0" smtClean="0">
                <a:solidFill>
                  <a:srgbClr val="FFFFFF"/>
                </a:solidFill>
                <a:latin typeface="+mj-lt"/>
                <a:cs typeface="Calibri"/>
              </a:rPr>
              <a:t>d</a:t>
            </a:r>
            <a:r>
              <a:rPr sz="1700" b="1" spc="0" dirty="0" smtClean="0">
                <a:solidFill>
                  <a:srgbClr val="FFFFFF"/>
                </a:solidFill>
                <a:latin typeface="+mj-lt"/>
                <a:cs typeface="Calibri"/>
              </a:rPr>
              <a:t>ic</a:t>
            </a:r>
            <a:r>
              <a:rPr sz="1700" b="1" spc="-10" dirty="0" smtClean="0">
                <a:solidFill>
                  <a:srgbClr val="FFFFFF"/>
                </a:solidFill>
                <a:latin typeface="+mj-lt"/>
                <a:cs typeface="Calibri"/>
              </a:rPr>
              <a:t>e</a:t>
            </a:r>
            <a:r>
              <a:rPr sz="1700" b="1" spc="0" dirty="0" smtClean="0">
                <a:solidFill>
                  <a:srgbClr val="FFFFFF"/>
                </a:solidFill>
                <a:latin typeface="+mj-lt"/>
                <a:cs typeface="Calibri"/>
              </a:rPr>
              <a:t>mb</a:t>
            </a:r>
            <a:r>
              <a:rPr sz="1700" b="1" spc="-35" dirty="0" smtClean="0">
                <a:solidFill>
                  <a:srgbClr val="FFFFFF"/>
                </a:solidFill>
                <a:latin typeface="+mj-lt"/>
                <a:cs typeface="Calibri"/>
              </a:rPr>
              <a:t>r</a:t>
            </a:r>
            <a:r>
              <a:rPr sz="1700" b="1" spc="0" dirty="0" smtClean="0">
                <a:solidFill>
                  <a:srgbClr val="FFFFFF"/>
                </a:solidFill>
                <a:latin typeface="+mj-lt"/>
                <a:cs typeface="Calibri"/>
              </a:rPr>
              <a:t>e</a:t>
            </a:r>
            <a:r>
              <a:rPr sz="1700" b="1" spc="-5" dirty="0" smtClean="0">
                <a:solidFill>
                  <a:srgbClr val="FFFFFF"/>
                </a:solidFill>
                <a:latin typeface="+mj-lt"/>
                <a:cs typeface="Calibri"/>
              </a:rPr>
              <a:t> </a:t>
            </a:r>
            <a:r>
              <a:rPr sz="1700" b="1" spc="0" dirty="0" smtClean="0">
                <a:solidFill>
                  <a:srgbClr val="FFFFFF"/>
                </a:solidFill>
                <a:latin typeface="+mj-lt"/>
                <a:cs typeface="Calibri"/>
              </a:rPr>
              <a:t>2021</a:t>
            </a:r>
            <a:endParaRPr sz="1700" b="1">
              <a:latin typeface="+mj-lt"/>
              <a:cs typeface="Calibri"/>
            </a:endParaRPr>
          </a:p>
        </p:txBody>
      </p:sp>
      <p:sp>
        <p:nvSpPr>
          <p:cNvPr id="20" name="object 26"/>
          <p:cNvSpPr txBox="1"/>
          <p:nvPr/>
        </p:nvSpPr>
        <p:spPr>
          <a:xfrm>
            <a:off x="3004821" y="3898409"/>
            <a:ext cx="3221990" cy="206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" dirty="0" smtClean="0">
                <a:latin typeface="+mj-lt"/>
                <a:cs typeface="Tahoma"/>
              </a:rPr>
              <a:t>P</a:t>
            </a:r>
            <a:r>
              <a:rPr sz="1300" b="1" spc="-20" dirty="0" smtClean="0">
                <a:latin typeface="+mj-lt"/>
                <a:cs typeface="Tahoma"/>
              </a:rPr>
              <a:t>r</a:t>
            </a:r>
            <a:r>
              <a:rPr sz="1300" b="1" spc="-10" dirty="0" smtClean="0">
                <a:latin typeface="+mj-lt"/>
                <a:cs typeface="Tahoma"/>
              </a:rPr>
              <a:t>esentazione</a:t>
            </a:r>
            <a:r>
              <a:rPr sz="1300" b="1" spc="10" dirty="0" smtClean="0">
                <a:latin typeface="+mj-lt"/>
                <a:cs typeface="Tahoma"/>
              </a:rPr>
              <a:t> </a:t>
            </a:r>
            <a:r>
              <a:rPr sz="1300" b="1" spc="-10" dirty="0" smtClean="0">
                <a:latin typeface="+mj-lt"/>
                <a:cs typeface="Tahoma"/>
              </a:rPr>
              <a:t>del p</a:t>
            </a:r>
            <a:r>
              <a:rPr sz="1300" b="1" spc="-15" dirty="0" smtClean="0">
                <a:latin typeface="+mj-lt"/>
                <a:cs typeface="Tahoma"/>
              </a:rPr>
              <a:t>r</a:t>
            </a:r>
            <a:r>
              <a:rPr sz="1300" b="1" spc="-10" dirty="0" smtClean="0">
                <a:latin typeface="+mj-lt"/>
                <a:cs typeface="Tahoma"/>
              </a:rPr>
              <a:t>oge</a:t>
            </a:r>
            <a:r>
              <a:rPr sz="1300" b="1" spc="-20" dirty="0" smtClean="0">
                <a:latin typeface="+mj-lt"/>
                <a:cs typeface="Tahoma"/>
              </a:rPr>
              <a:t>t</a:t>
            </a:r>
            <a:r>
              <a:rPr sz="1300" b="1" spc="-10" dirty="0" smtClean="0">
                <a:latin typeface="+mj-lt"/>
                <a:cs typeface="Tahoma"/>
              </a:rPr>
              <a:t>to def</a:t>
            </a:r>
            <a:r>
              <a:rPr sz="1300" b="1" spc="-5" dirty="0" smtClean="0">
                <a:latin typeface="+mj-lt"/>
                <a:cs typeface="Tahoma"/>
              </a:rPr>
              <a:t>init</a:t>
            </a:r>
            <a:r>
              <a:rPr sz="1300" b="1" spc="0" dirty="0" smtClean="0">
                <a:latin typeface="+mj-lt"/>
                <a:cs typeface="Tahoma"/>
              </a:rPr>
              <a:t>i</a:t>
            </a:r>
            <a:r>
              <a:rPr sz="1300" b="1" spc="-20" dirty="0" smtClean="0">
                <a:latin typeface="+mj-lt"/>
                <a:cs typeface="Tahoma"/>
              </a:rPr>
              <a:t>v</a:t>
            </a:r>
            <a:r>
              <a:rPr sz="1300" b="1" spc="-10" dirty="0" smtClean="0">
                <a:latin typeface="+mj-lt"/>
                <a:cs typeface="Tahoma"/>
              </a:rPr>
              <a:t>o</a:t>
            </a:r>
            <a:r>
              <a:rPr sz="1300" b="1" spc="10" dirty="0" smtClean="0">
                <a:latin typeface="+mj-lt"/>
                <a:cs typeface="Tahoma"/>
              </a:rPr>
              <a:t> </a:t>
            </a:r>
            <a:r>
              <a:rPr sz="1300" b="1" spc="-5" dirty="0" smtClean="0">
                <a:latin typeface="+mj-lt"/>
                <a:cs typeface="Tahoma"/>
              </a:rPr>
              <a:t>di</a:t>
            </a:r>
            <a:r>
              <a:rPr sz="1300" b="1" spc="5" dirty="0" smtClean="0">
                <a:latin typeface="+mj-lt"/>
                <a:cs typeface="Tahoma"/>
              </a:rPr>
              <a:t> </a:t>
            </a:r>
            <a:r>
              <a:rPr sz="1300" b="1" spc="-10" dirty="0" smtClean="0">
                <a:latin typeface="+mj-lt"/>
                <a:cs typeface="Tahoma"/>
              </a:rPr>
              <a:t>R&amp;S</a:t>
            </a:r>
            <a:endParaRPr sz="1300" b="1">
              <a:latin typeface="+mj-lt"/>
              <a:cs typeface="Tahoma"/>
            </a:endParaRPr>
          </a:p>
        </p:txBody>
      </p:sp>
      <p:sp>
        <p:nvSpPr>
          <p:cNvPr id="21" name="object 27"/>
          <p:cNvSpPr txBox="1"/>
          <p:nvPr/>
        </p:nvSpPr>
        <p:spPr>
          <a:xfrm>
            <a:off x="3016123" y="5076461"/>
            <a:ext cx="1873885" cy="206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" dirty="0" smtClean="0">
                <a:latin typeface="+mj-lt"/>
                <a:cs typeface="Tahoma"/>
              </a:rPr>
              <a:t>Acc</a:t>
            </a:r>
            <a:r>
              <a:rPr sz="1300" b="1" spc="-5" dirty="0" smtClean="0">
                <a:latin typeface="+mj-lt"/>
                <a:cs typeface="Tahoma"/>
              </a:rPr>
              <a:t>o</a:t>
            </a:r>
            <a:r>
              <a:rPr sz="1300" b="1" spc="-20" dirty="0" smtClean="0">
                <a:latin typeface="+mj-lt"/>
                <a:cs typeface="Tahoma"/>
              </a:rPr>
              <a:t>r</a:t>
            </a:r>
            <a:r>
              <a:rPr sz="1300" b="1" spc="-10" dirty="0" smtClean="0">
                <a:latin typeface="+mj-lt"/>
                <a:cs typeface="Tahoma"/>
              </a:rPr>
              <a:t>do</a:t>
            </a:r>
            <a:r>
              <a:rPr sz="1300" b="1" spc="-20" dirty="0" smtClean="0">
                <a:latin typeface="+mj-lt"/>
                <a:cs typeface="Tahoma"/>
              </a:rPr>
              <a:t> </a:t>
            </a:r>
            <a:r>
              <a:rPr sz="1300" b="1" spc="-10" dirty="0" smtClean="0">
                <a:latin typeface="+mj-lt"/>
                <a:cs typeface="Tahoma"/>
              </a:rPr>
              <a:t>per </a:t>
            </a:r>
            <a:r>
              <a:rPr sz="1300" b="1" spc="-5" dirty="0" smtClean="0">
                <a:latin typeface="+mj-lt"/>
                <a:cs typeface="Tahoma"/>
              </a:rPr>
              <a:t>l</a:t>
            </a:r>
            <a:r>
              <a:rPr sz="1300" b="1" spc="20" dirty="0" smtClean="0">
                <a:latin typeface="+mj-lt"/>
                <a:cs typeface="Tahoma"/>
              </a:rPr>
              <a:t>’</a:t>
            </a:r>
            <a:r>
              <a:rPr sz="1300" b="1" spc="-5" dirty="0" smtClean="0">
                <a:latin typeface="+mj-lt"/>
                <a:cs typeface="Tahoma"/>
              </a:rPr>
              <a:t>in</a:t>
            </a:r>
            <a:r>
              <a:rPr sz="1300" b="1" spc="-20" dirty="0" smtClean="0">
                <a:latin typeface="+mj-lt"/>
                <a:cs typeface="Tahoma"/>
              </a:rPr>
              <a:t>no</a:t>
            </a:r>
            <a:r>
              <a:rPr sz="1300" b="1" spc="-35" dirty="0" smtClean="0">
                <a:latin typeface="+mj-lt"/>
                <a:cs typeface="Tahoma"/>
              </a:rPr>
              <a:t>v</a:t>
            </a:r>
            <a:r>
              <a:rPr sz="1300" b="1" spc="-10" dirty="0" smtClean="0">
                <a:latin typeface="+mj-lt"/>
                <a:cs typeface="Tahoma"/>
              </a:rPr>
              <a:t>azione</a:t>
            </a:r>
            <a:endParaRPr sz="1300" b="1" dirty="0">
              <a:latin typeface="+mj-lt"/>
              <a:cs typeface="Tahoma"/>
            </a:endParaRPr>
          </a:p>
        </p:txBody>
      </p:sp>
      <p:sp>
        <p:nvSpPr>
          <p:cNvPr id="22" name="object 28"/>
          <p:cNvSpPr/>
          <p:nvPr/>
        </p:nvSpPr>
        <p:spPr>
          <a:xfrm>
            <a:off x="2440495" y="3805698"/>
            <a:ext cx="425196" cy="402336"/>
          </a:xfrm>
          <a:custGeom>
            <a:avLst/>
            <a:gdLst/>
            <a:ahLst/>
            <a:cxnLst/>
            <a:rect l="l" t="t" r="r" b="b"/>
            <a:pathLst>
              <a:path w="425196" h="402336">
                <a:moveTo>
                  <a:pt x="0" y="201168"/>
                </a:moveTo>
                <a:lnTo>
                  <a:pt x="6175" y="152817"/>
                </a:lnTo>
                <a:lnTo>
                  <a:pt x="23718" y="108709"/>
                </a:lnTo>
                <a:lnTo>
                  <a:pt x="51155" y="70240"/>
                </a:lnTo>
                <a:lnTo>
                  <a:pt x="87014" y="38807"/>
                </a:lnTo>
                <a:lnTo>
                  <a:pt x="129819" y="15805"/>
                </a:lnTo>
                <a:lnTo>
                  <a:pt x="178098" y="2632"/>
                </a:lnTo>
                <a:lnTo>
                  <a:pt x="212598" y="0"/>
                </a:lnTo>
                <a:lnTo>
                  <a:pt x="230042" y="666"/>
                </a:lnTo>
                <a:lnTo>
                  <a:pt x="279818" y="10253"/>
                </a:lnTo>
                <a:lnTo>
                  <a:pt x="324612" y="30134"/>
                </a:lnTo>
                <a:lnTo>
                  <a:pt x="362950" y="58912"/>
                </a:lnTo>
                <a:lnTo>
                  <a:pt x="393358" y="95191"/>
                </a:lnTo>
                <a:lnTo>
                  <a:pt x="414363" y="137574"/>
                </a:lnTo>
                <a:lnTo>
                  <a:pt x="424491" y="184665"/>
                </a:lnTo>
                <a:lnTo>
                  <a:pt x="425196" y="201168"/>
                </a:lnTo>
                <a:lnTo>
                  <a:pt x="424491" y="217670"/>
                </a:lnTo>
                <a:lnTo>
                  <a:pt x="414363" y="264761"/>
                </a:lnTo>
                <a:lnTo>
                  <a:pt x="393358" y="307144"/>
                </a:lnTo>
                <a:lnTo>
                  <a:pt x="362950" y="343423"/>
                </a:lnTo>
                <a:lnTo>
                  <a:pt x="324612" y="372201"/>
                </a:lnTo>
                <a:lnTo>
                  <a:pt x="279818" y="392082"/>
                </a:lnTo>
                <a:lnTo>
                  <a:pt x="230042" y="401669"/>
                </a:lnTo>
                <a:lnTo>
                  <a:pt x="212598" y="402336"/>
                </a:lnTo>
                <a:lnTo>
                  <a:pt x="195153" y="401669"/>
                </a:lnTo>
                <a:lnTo>
                  <a:pt x="145377" y="392082"/>
                </a:lnTo>
                <a:lnTo>
                  <a:pt x="100583" y="372201"/>
                </a:lnTo>
                <a:lnTo>
                  <a:pt x="62245" y="343423"/>
                </a:lnTo>
                <a:lnTo>
                  <a:pt x="31837" y="307144"/>
                </a:lnTo>
                <a:lnTo>
                  <a:pt x="10832" y="264761"/>
                </a:lnTo>
                <a:lnTo>
                  <a:pt x="704" y="217670"/>
                </a:lnTo>
                <a:lnTo>
                  <a:pt x="0" y="201168"/>
                </a:lnTo>
                <a:close/>
              </a:path>
            </a:pathLst>
          </a:custGeom>
          <a:ln w="25399">
            <a:solidFill>
              <a:schemeClr val="accent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b="1">
              <a:latin typeface="+mj-lt"/>
            </a:endParaRPr>
          </a:p>
        </p:txBody>
      </p:sp>
      <p:sp>
        <p:nvSpPr>
          <p:cNvPr id="23" name="object 29"/>
          <p:cNvSpPr/>
          <p:nvPr/>
        </p:nvSpPr>
        <p:spPr>
          <a:xfrm>
            <a:off x="2445004" y="4392185"/>
            <a:ext cx="425196" cy="402336"/>
          </a:xfrm>
          <a:custGeom>
            <a:avLst/>
            <a:gdLst/>
            <a:ahLst/>
            <a:cxnLst/>
            <a:rect l="l" t="t" r="r" b="b"/>
            <a:pathLst>
              <a:path w="425196" h="402336">
                <a:moveTo>
                  <a:pt x="0" y="201168"/>
                </a:moveTo>
                <a:lnTo>
                  <a:pt x="6175" y="152817"/>
                </a:lnTo>
                <a:lnTo>
                  <a:pt x="23718" y="108709"/>
                </a:lnTo>
                <a:lnTo>
                  <a:pt x="51155" y="70240"/>
                </a:lnTo>
                <a:lnTo>
                  <a:pt x="87014" y="38807"/>
                </a:lnTo>
                <a:lnTo>
                  <a:pt x="129819" y="15805"/>
                </a:lnTo>
                <a:lnTo>
                  <a:pt x="178098" y="2632"/>
                </a:lnTo>
                <a:lnTo>
                  <a:pt x="212598" y="0"/>
                </a:lnTo>
                <a:lnTo>
                  <a:pt x="230042" y="666"/>
                </a:lnTo>
                <a:lnTo>
                  <a:pt x="279818" y="10253"/>
                </a:lnTo>
                <a:lnTo>
                  <a:pt x="324612" y="30134"/>
                </a:lnTo>
                <a:lnTo>
                  <a:pt x="362950" y="58912"/>
                </a:lnTo>
                <a:lnTo>
                  <a:pt x="393358" y="95191"/>
                </a:lnTo>
                <a:lnTo>
                  <a:pt x="414363" y="137574"/>
                </a:lnTo>
                <a:lnTo>
                  <a:pt x="424491" y="184665"/>
                </a:lnTo>
                <a:lnTo>
                  <a:pt x="425196" y="201168"/>
                </a:lnTo>
                <a:lnTo>
                  <a:pt x="424491" y="217670"/>
                </a:lnTo>
                <a:lnTo>
                  <a:pt x="414363" y="264761"/>
                </a:lnTo>
                <a:lnTo>
                  <a:pt x="393358" y="307144"/>
                </a:lnTo>
                <a:lnTo>
                  <a:pt x="362950" y="343423"/>
                </a:lnTo>
                <a:lnTo>
                  <a:pt x="324612" y="372201"/>
                </a:lnTo>
                <a:lnTo>
                  <a:pt x="279818" y="392082"/>
                </a:lnTo>
                <a:lnTo>
                  <a:pt x="230042" y="401669"/>
                </a:lnTo>
                <a:lnTo>
                  <a:pt x="212598" y="402336"/>
                </a:lnTo>
                <a:lnTo>
                  <a:pt x="195153" y="401669"/>
                </a:lnTo>
                <a:lnTo>
                  <a:pt x="145377" y="392082"/>
                </a:lnTo>
                <a:lnTo>
                  <a:pt x="100583" y="372201"/>
                </a:lnTo>
                <a:lnTo>
                  <a:pt x="62245" y="343423"/>
                </a:lnTo>
                <a:lnTo>
                  <a:pt x="31837" y="307144"/>
                </a:lnTo>
                <a:lnTo>
                  <a:pt x="10832" y="264761"/>
                </a:lnTo>
                <a:lnTo>
                  <a:pt x="704" y="217670"/>
                </a:lnTo>
                <a:lnTo>
                  <a:pt x="0" y="201168"/>
                </a:lnTo>
                <a:close/>
              </a:path>
            </a:pathLst>
          </a:custGeom>
          <a:ln w="25399">
            <a:solidFill>
              <a:schemeClr val="accent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b="1">
              <a:latin typeface="+mj-lt"/>
            </a:endParaRPr>
          </a:p>
        </p:txBody>
      </p:sp>
      <p:sp>
        <p:nvSpPr>
          <p:cNvPr id="24" name="object 30"/>
          <p:cNvSpPr txBox="1"/>
          <p:nvPr/>
        </p:nvSpPr>
        <p:spPr>
          <a:xfrm>
            <a:off x="2577846" y="4434094"/>
            <a:ext cx="2110105" cy="280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39420" algn="l"/>
              </a:tabLst>
            </a:pPr>
            <a:r>
              <a:rPr sz="1800" b="1" spc="-10" dirty="0" smtClean="0">
                <a:latin typeface="+mj-lt"/>
                <a:cs typeface="Tahoma"/>
              </a:rPr>
              <a:t>2	</a:t>
            </a:r>
            <a:r>
              <a:rPr sz="1950" b="1" spc="-37" baseline="2136" dirty="0" smtClean="0">
                <a:latin typeface="+mj-lt"/>
                <a:cs typeface="Tahoma"/>
              </a:rPr>
              <a:t>I</a:t>
            </a:r>
            <a:r>
              <a:rPr sz="1950" b="1" spc="-7" baseline="2136" dirty="0" smtClean="0">
                <a:latin typeface="+mj-lt"/>
                <a:cs typeface="Tahoma"/>
              </a:rPr>
              <a:t>str</a:t>
            </a:r>
            <a:r>
              <a:rPr sz="1950" b="1" spc="-30" baseline="2136" dirty="0" smtClean="0">
                <a:latin typeface="+mj-lt"/>
                <a:cs typeface="Tahoma"/>
              </a:rPr>
              <a:t>ut</a:t>
            </a:r>
            <a:r>
              <a:rPr sz="1950" b="1" spc="-15" baseline="2136" dirty="0" smtClean="0">
                <a:latin typeface="+mj-lt"/>
                <a:cs typeface="Tahoma"/>
              </a:rPr>
              <a:t>toria</a:t>
            </a:r>
            <a:r>
              <a:rPr sz="1950" b="1" spc="37" baseline="2136" dirty="0" smtClean="0">
                <a:latin typeface="+mj-lt"/>
                <a:cs typeface="Tahoma"/>
              </a:rPr>
              <a:t> </a:t>
            </a:r>
            <a:r>
              <a:rPr sz="1950" b="1" spc="-15" baseline="2136" dirty="0" smtClean="0">
                <a:latin typeface="+mj-lt"/>
                <a:cs typeface="Tahoma"/>
              </a:rPr>
              <a:t>del p</a:t>
            </a:r>
            <a:r>
              <a:rPr sz="1950" b="1" spc="-22" baseline="2136" dirty="0" smtClean="0">
                <a:latin typeface="+mj-lt"/>
                <a:cs typeface="Tahoma"/>
              </a:rPr>
              <a:t>r</a:t>
            </a:r>
            <a:r>
              <a:rPr sz="1950" b="1" spc="-15" baseline="2136" dirty="0" smtClean="0">
                <a:latin typeface="+mj-lt"/>
                <a:cs typeface="Tahoma"/>
              </a:rPr>
              <a:t>oge</a:t>
            </a:r>
            <a:r>
              <a:rPr sz="1950" b="1" spc="-30" baseline="2136" dirty="0" smtClean="0">
                <a:latin typeface="+mj-lt"/>
                <a:cs typeface="Tahoma"/>
              </a:rPr>
              <a:t>t</a:t>
            </a:r>
            <a:r>
              <a:rPr sz="1950" b="1" spc="-15" baseline="2136" dirty="0" smtClean="0">
                <a:latin typeface="+mj-lt"/>
                <a:cs typeface="Tahoma"/>
              </a:rPr>
              <a:t>to</a:t>
            </a:r>
            <a:endParaRPr sz="1950" b="1" baseline="2136" dirty="0">
              <a:latin typeface="+mj-lt"/>
              <a:cs typeface="Tahoma"/>
            </a:endParaRPr>
          </a:p>
        </p:txBody>
      </p:sp>
      <p:sp>
        <p:nvSpPr>
          <p:cNvPr id="25" name="object 31"/>
          <p:cNvSpPr txBox="1"/>
          <p:nvPr/>
        </p:nvSpPr>
        <p:spPr>
          <a:xfrm>
            <a:off x="2577846" y="3857768"/>
            <a:ext cx="150495" cy="280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 smtClean="0">
                <a:latin typeface="+mj-lt"/>
                <a:cs typeface="Tahoma"/>
              </a:rPr>
              <a:t>1</a:t>
            </a:r>
            <a:endParaRPr sz="1800" b="1">
              <a:latin typeface="+mj-lt"/>
              <a:cs typeface="Tahoma"/>
            </a:endParaRPr>
          </a:p>
        </p:txBody>
      </p:sp>
      <p:sp>
        <p:nvSpPr>
          <p:cNvPr id="26" name="object 32"/>
          <p:cNvSpPr/>
          <p:nvPr/>
        </p:nvSpPr>
        <p:spPr>
          <a:xfrm>
            <a:off x="2451101" y="4940824"/>
            <a:ext cx="425195" cy="400812"/>
          </a:xfrm>
          <a:custGeom>
            <a:avLst/>
            <a:gdLst/>
            <a:ahLst/>
            <a:cxnLst/>
            <a:rect l="l" t="t" r="r" b="b"/>
            <a:pathLst>
              <a:path w="425195" h="400812">
                <a:moveTo>
                  <a:pt x="0" y="200405"/>
                </a:moveTo>
                <a:lnTo>
                  <a:pt x="6175" y="152225"/>
                </a:lnTo>
                <a:lnTo>
                  <a:pt x="23718" y="108280"/>
                </a:lnTo>
                <a:lnTo>
                  <a:pt x="51155" y="69958"/>
                </a:lnTo>
                <a:lnTo>
                  <a:pt x="87014" y="38648"/>
                </a:lnTo>
                <a:lnTo>
                  <a:pt x="129819" y="15740"/>
                </a:lnTo>
                <a:lnTo>
                  <a:pt x="178098" y="2621"/>
                </a:lnTo>
                <a:lnTo>
                  <a:pt x="212597" y="0"/>
                </a:lnTo>
                <a:lnTo>
                  <a:pt x="230042" y="663"/>
                </a:lnTo>
                <a:lnTo>
                  <a:pt x="279818" y="10210"/>
                </a:lnTo>
                <a:lnTo>
                  <a:pt x="324612" y="30010"/>
                </a:lnTo>
                <a:lnTo>
                  <a:pt x="362950" y="58673"/>
                </a:lnTo>
                <a:lnTo>
                  <a:pt x="393358" y="94812"/>
                </a:lnTo>
                <a:lnTo>
                  <a:pt x="414363" y="137038"/>
                </a:lnTo>
                <a:lnTo>
                  <a:pt x="424491" y="183961"/>
                </a:lnTo>
                <a:lnTo>
                  <a:pt x="425195" y="200405"/>
                </a:lnTo>
                <a:lnTo>
                  <a:pt x="424491" y="216850"/>
                </a:lnTo>
                <a:lnTo>
                  <a:pt x="414363" y="263773"/>
                </a:lnTo>
                <a:lnTo>
                  <a:pt x="393358" y="305999"/>
                </a:lnTo>
                <a:lnTo>
                  <a:pt x="362950" y="342137"/>
                </a:lnTo>
                <a:lnTo>
                  <a:pt x="324612" y="370801"/>
                </a:lnTo>
                <a:lnTo>
                  <a:pt x="279818" y="390601"/>
                </a:lnTo>
                <a:lnTo>
                  <a:pt x="230042" y="400148"/>
                </a:lnTo>
                <a:lnTo>
                  <a:pt x="212597" y="400811"/>
                </a:lnTo>
                <a:lnTo>
                  <a:pt x="195153" y="400148"/>
                </a:lnTo>
                <a:lnTo>
                  <a:pt x="145377" y="390601"/>
                </a:lnTo>
                <a:lnTo>
                  <a:pt x="100583" y="370801"/>
                </a:lnTo>
                <a:lnTo>
                  <a:pt x="62245" y="342137"/>
                </a:lnTo>
                <a:lnTo>
                  <a:pt x="31837" y="305999"/>
                </a:lnTo>
                <a:lnTo>
                  <a:pt x="10832" y="263773"/>
                </a:lnTo>
                <a:lnTo>
                  <a:pt x="704" y="216850"/>
                </a:lnTo>
                <a:lnTo>
                  <a:pt x="0" y="200405"/>
                </a:lnTo>
                <a:close/>
              </a:path>
            </a:pathLst>
          </a:cu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b="1">
              <a:latin typeface="+mj-lt"/>
            </a:endParaRPr>
          </a:p>
        </p:txBody>
      </p:sp>
      <p:sp>
        <p:nvSpPr>
          <p:cNvPr id="27" name="object 33"/>
          <p:cNvSpPr txBox="1"/>
          <p:nvPr/>
        </p:nvSpPr>
        <p:spPr>
          <a:xfrm>
            <a:off x="2585721" y="4983369"/>
            <a:ext cx="150495" cy="280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 smtClean="0">
                <a:latin typeface="+mj-lt"/>
                <a:cs typeface="Tahoma"/>
              </a:rPr>
              <a:t>3</a:t>
            </a:r>
            <a:endParaRPr sz="1800" b="1">
              <a:latin typeface="+mj-lt"/>
              <a:cs typeface="Tahoma"/>
            </a:endParaRPr>
          </a:p>
        </p:txBody>
      </p:sp>
      <p:sp>
        <p:nvSpPr>
          <p:cNvPr id="28" name="object 34"/>
          <p:cNvSpPr txBox="1"/>
          <p:nvPr/>
        </p:nvSpPr>
        <p:spPr>
          <a:xfrm>
            <a:off x="3016123" y="5695712"/>
            <a:ext cx="2258060" cy="206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" dirty="0" smtClean="0">
                <a:latin typeface="+mj-lt"/>
                <a:cs typeface="Tahoma"/>
              </a:rPr>
              <a:t>Concessione</a:t>
            </a:r>
            <a:r>
              <a:rPr sz="1300" b="1" spc="-5" dirty="0" smtClean="0">
                <a:latin typeface="+mj-lt"/>
                <a:cs typeface="Tahoma"/>
              </a:rPr>
              <a:t> </a:t>
            </a:r>
            <a:r>
              <a:rPr sz="1300" b="1" spc="-10" dirty="0" smtClean="0">
                <a:latin typeface="+mj-lt"/>
                <a:cs typeface="Tahoma"/>
              </a:rPr>
              <a:t>delle</a:t>
            </a:r>
            <a:r>
              <a:rPr sz="1300" b="1" spc="15" dirty="0" smtClean="0">
                <a:latin typeface="+mj-lt"/>
                <a:cs typeface="Tahoma"/>
              </a:rPr>
              <a:t> </a:t>
            </a:r>
            <a:r>
              <a:rPr sz="1300" b="1" spc="-10" dirty="0" smtClean="0">
                <a:latin typeface="+mj-lt"/>
                <a:cs typeface="Tahoma"/>
              </a:rPr>
              <a:t>a</a:t>
            </a:r>
            <a:r>
              <a:rPr sz="1300" b="1" spc="-5" dirty="0" smtClean="0">
                <a:latin typeface="+mj-lt"/>
                <a:cs typeface="Tahoma"/>
              </a:rPr>
              <a:t>g</a:t>
            </a:r>
            <a:r>
              <a:rPr sz="1300" b="1" spc="-10" dirty="0" smtClean="0">
                <a:latin typeface="+mj-lt"/>
                <a:cs typeface="Tahoma"/>
              </a:rPr>
              <a:t>e</a:t>
            </a:r>
            <a:r>
              <a:rPr sz="1300" b="1" spc="-20" dirty="0" smtClean="0">
                <a:latin typeface="+mj-lt"/>
                <a:cs typeface="Tahoma"/>
              </a:rPr>
              <a:t>v</a:t>
            </a:r>
            <a:r>
              <a:rPr sz="1300" b="1" spc="-5" dirty="0" smtClean="0">
                <a:latin typeface="+mj-lt"/>
                <a:cs typeface="Tahoma"/>
              </a:rPr>
              <a:t>olazioni</a:t>
            </a:r>
            <a:endParaRPr sz="1300" b="1" dirty="0">
              <a:latin typeface="+mj-lt"/>
              <a:cs typeface="Tahoma"/>
            </a:endParaRPr>
          </a:p>
        </p:txBody>
      </p:sp>
      <p:sp>
        <p:nvSpPr>
          <p:cNvPr id="29" name="object 35"/>
          <p:cNvSpPr/>
          <p:nvPr/>
        </p:nvSpPr>
        <p:spPr>
          <a:xfrm>
            <a:off x="2451101" y="5561092"/>
            <a:ext cx="425195" cy="402335"/>
          </a:xfrm>
          <a:custGeom>
            <a:avLst/>
            <a:gdLst/>
            <a:ahLst/>
            <a:cxnLst/>
            <a:rect l="l" t="t" r="r" b="b"/>
            <a:pathLst>
              <a:path w="425195" h="402335">
                <a:moveTo>
                  <a:pt x="0" y="201167"/>
                </a:moveTo>
                <a:lnTo>
                  <a:pt x="6175" y="152817"/>
                </a:lnTo>
                <a:lnTo>
                  <a:pt x="23718" y="108709"/>
                </a:lnTo>
                <a:lnTo>
                  <a:pt x="51155" y="70240"/>
                </a:lnTo>
                <a:lnTo>
                  <a:pt x="87014" y="38807"/>
                </a:lnTo>
                <a:lnTo>
                  <a:pt x="129819" y="15805"/>
                </a:lnTo>
                <a:lnTo>
                  <a:pt x="178098" y="2632"/>
                </a:lnTo>
                <a:lnTo>
                  <a:pt x="212597" y="0"/>
                </a:lnTo>
                <a:lnTo>
                  <a:pt x="230042" y="666"/>
                </a:lnTo>
                <a:lnTo>
                  <a:pt x="279818" y="10253"/>
                </a:lnTo>
                <a:lnTo>
                  <a:pt x="324612" y="30134"/>
                </a:lnTo>
                <a:lnTo>
                  <a:pt x="362950" y="58912"/>
                </a:lnTo>
                <a:lnTo>
                  <a:pt x="393358" y="95191"/>
                </a:lnTo>
                <a:lnTo>
                  <a:pt x="414363" y="137574"/>
                </a:lnTo>
                <a:lnTo>
                  <a:pt x="424491" y="184665"/>
                </a:lnTo>
                <a:lnTo>
                  <a:pt x="425195" y="201167"/>
                </a:lnTo>
                <a:lnTo>
                  <a:pt x="424491" y="217670"/>
                </a:lnTo>
                <a:lnTo>
                  <a:pt x="414363" y="264761"/>
                </a:lnTo>
                <a:lnTo>
                  <a:pt x="393358" y="307144"/>
                </a:lnTo>
                <a:lnTo>
                  <a:pt x="362950" y="343423"/>
                </a:lnTo>
                <a:lnTo>
                  <a:pt x="324612" y="372201"/>
                </a:lnTo>
                <a:lnTo>
                  <a:pt x="279818" y="392082"/>
                </a:lnTo>
                <a:lnTo>
                  <a:pt x="230042" y="401669"/>
                </a:lnTo>
                <a:lnTo>
                  <a:pt x="212597" y="402335"/>
                </a:lnTo>
                <a:lnTo>
                  <a:pt x="195153" y="401669"/>
                </a:lnTo>
                <a:lnTo>
                  <a:pt x="145377" y="392082"/>
                </a:lnTo>
                <a:lnTo>
                  <a:pt x="100583" y="372201"/>
                </a:lnTo>
                <a:lnTo>
                  <a:pt x="62245" y="343423"/>
                </a:lnTo>
                <a:lnTo>
                  <a:pt x="31837" y="307144"/>
                </a:lnTo>
                <a:lnTo>
                  <a:pt x="10832" y="264761"/>
                </a:lnTo>
                <a:lnTo>
                  <a:pt x="704" y="217670"/>
                </a:lnTo>
                <a:lnTo>
                  <a:pt x="0" y="201167"/>
                </a:lnTo>
                <a:close/>
              </a:path>
            </a:pathLst>
          </a:custGeom>
          <a:ln w="25399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b="1">
              <a:latin typeface="+mj-lt"/>
            </a:endParaRPr>
          </a:p>
        </p:txBody>
      </p:sp>
      <p:sp>
        <p:nvSpPr>
          <p:cNvPr id="30" name="object 36"/>
          <p:cNvSpPr txBox="1"/>
          <p:nvPr/>
        </p:nvSpPr>
        <p:spPr>
          <a:xfrm>
            <a:off x="2577845" y="5632642"/>
            <a:ext cx="150495" cy="280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 smtClean="0">
                <a:latin typeface="+mj-lt"/>
                <a:cs typeface="Tahoma"/>
              </a:rPr>
              <a:t>4</a:t>
            </a:r>
            <a:endParaRPr sz="1800" b="1">
              <a:latin typeface="+mj-lt"/>
              <a:cs typeface="Tahoma"/>
            </a:endParaRPr>
          </a:p>
        </p:txBody>
      </p:sp>
      <p:sp>
        <p:nvSpPr>
          <p:cNvPr id="31" name="object 2"/>
          <p:cNvSpPr txBox="1"/>
          <p:nvPr/>
        </p:nvSpPr>
        <p:spPr>
          <a:xfrm>
            <a:off x="1137911" y="3200155"/>
            <a:ext cx="7997380" cy="393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2400" b="1" i="1" spc="-25" dirty="0" smtClean="0">
                <a:latin typeface="+mj-lt"/>
                <a:cs typeface="Calibri"/>
              </a:rPr>
              <a:t>STEP -</a:t>
            </a:r>
            <a:r>
              <a:rPr sz="2400" b="1" i="1" spc="-35" dirty="0" smtClean="0">
                <a:latin typeface="+mj-lt"/>
                <a:cs typeface="Calibri"/>
              </a:rPr>
              <a:t> </a:t>
            </a:r>
            <a:r>
              <a:rPr lang="it-IT" sz="2400" b="1" dirty="0" smtClean="0">
                <a:latin typeface="+mj-lt"/>
                <a:cs typeface="Calibri"/>
              </a:rPr>
              <a:t>P</a:t>
            </a:r>
            <a:r>
              <a:rPr sz="2400" b="1" spc="-30" dirty="0" err="1" smtClean="0">
                <a:latin typeface="+mj-lt"/>
                <a:cs typeface="Calibri"/>
              </a:rPr>
              <a:t>r</a:t>
            </a:r>
            <a:r>
              <a:rPr sz="2400" b="1" spc="0" dirty="0" err="1" smtClean="0">
                <a:latin typeface="+mj-lt"/>
                <a:cs typeface="Calibri"/>
              </a:rPr>
              <a:t>o</a:t>
            </a:r>
            <a:r>
              <a:rPr sz="2400" b="1" spc="5" dirty="0" err="1" smtClean="0">
                <a:latin typeface="+mj-lt"/>
                <a:cs typeface="Calibri"/>
              </a:rPr>
              <a:t>c</a:t>
            </a:r>
            <a:r>
              <a:rPr sz="2400" b="1" spc="0" dirty="0" err="1" smtClean="0">
                <a:latin typeface="+mj-lt"/>
                <a:cs typeface="Calibri"/>
              </a:rPr>
              <a:t>edu</a:t>
            </a:r>
            <a:r>
              <a:rPr sz="2400" b="1" spc="-55" dirty="0" err="1" smtClean="0">
                <a:latin typeface="+mj-lt"/>
                <a:cs typeface="Calibri"/>
              </a:rPr>
              <a:t>r</a:t>
            </a:r>
            <a:r>
              <a:rPr sz="2400" b="1" spc="-15" dirty="0" err="1" smtClean="0">
                <a:latin typeface="+mj-lt"/>
                <a:cs typeface="Calibri"/>
              </a:rPr>
              <a:t>a</a:t>
            </a:r>
            <a:r>
              <a:rPr sz="2400" b="1" spc="-15" dirty="0" smtClean="0">
                <a:latin typeface="+mj-lt"/>
                <a:cs typeface="Calibri"/>
              </a:rPr>
              <a:t> </a:t>
            </a:r>
            <a:r>
              <a:rPr sz="2400" b="1" spc="0" dirty="0" smtClean="0">
                <a:latin typeface="+mj-lt"/>
                <a:cs typeface="Calibri"/>
              </a:rPr>
              <a:t>per</a:t>
            </a:r>
            <a:r>
              <a:rPr sz="2400" b="1" spc="-5" dirty="0" smtClean="0">
                <a:latin typeface="+mj-lt"/>
                <a:cs typeface="Calibri"/>
              </a:rPr>
              <a:t> </a:t>
            </a:r>
            <a:r>
              <a:rPr sz="2400" b="1" spc="-10" dirty="0" smtClean="0">
                <a:latin typeface="+mj-lt"/>
                <a:cs typeface="Calibri"/>
              </a:rPr>
              <a:t>la</a:t>
            </a:r>
            <a:r>
              <a:rPr sz="2400" b="1" spc="-15" dirty="0" smtClean="0">
                <a:latin typeface="+mj-lt"/>
                <a:cs typeface="Calibri"/>
              </a:rPr>
              <a:t> </a:t>
            </a:r>
            <a:r>
              <a:rPr sz="2400" b="1" spc="-10" dirty="0" smtClean="0">
                <a:latin typeface="+mj-lt"/>
                <a:cs typeface="Calibri"/>
              </a:rPr>
              <a:t>c</a:t>
            </a:r>
            <a:r>
              <a:rPr sz="2400" b="1" spc="0" dirty="0" smtClean="0">
                <a:latin typeface="+mj-lt"/>
                <a:cs typeface="Calibri"/>
              </a:rPr>
              <a:t>onc</a:t>
            </a:r>
            <a:r>
              <a:rPr sz="2400" b="1" spc="5" dirty="0" smtClean="0">
                <a:latin typeface="+mj-lt"/>
                <a:cs typeface="Calibri"/>
              </a:rPr>
              <a:t>e</a:t>
            </a:r>
            <a:r>
              <a:rPr sz="2400" b="1" spc="-10" dirty="0" smtClean="0">
                <a:latin typeface="+mj-lt"/>
                <a:cs typeface="Calibri"/>
              </a:rPr>
              <a:t>ssio</a:t>
            </a:r>
            <a:r>
              <a:rPr sz="2400" b="1" spc="0" dirty="0" smtClean="0">
                <a:latin typeface="+mj-lt"/>
                <a:cs typeface="Calibri"/>
              </a:rPr>
              <a:t>ne</a:t>
            </a:r>
            <a:r>
              <a:rPr sz="2400" b="1" spc="-30" dirty="0" smtClean="0">
                <a:latin typeface="+mj-lt"/>
                <a:cs typeface="Calibri"/>
              </a:rPr>
              <a:t> </a:t>
            </a:r>
            <a:r>
              <a:rPr sz="2400" b="1" spc="-10" dirty="0" smtClean="0">
                <a:latin typeface="+mj-lt"/>
                <a:cs typeface="Calibri"/>
              </a:rPr>
              <a:t>delle </a:t>
            </a:r>
            <a:r>
              <a:rPr sz="2400" b="1" spc="-15" dirty="0" smtClean="0">
                <a:latin typeface="+mj-lt"/>
                <a:cs typeface="Calibri"/>
              </a:rPr>
              <a:t>a</a:t>
            </a:r>
            <a:r>
              <a:rPr sz="2400" b="1" spc="-40" dirty="0" smtClean="0">
                <a:latin typeface="+mj-lt"/>
                <a:cs typeface="Calibri"/>
              </a:rPr>
              <a:t>g</a:t>
            </a:r>
            <a:r>
              <a:rPr sz="2400" b="1" spc="-10" dirty="0" smtClean="0">
                <a:latin typeface="+mj-lt"/>
                <a:cs typeface="Calibri"/>
              </a:rPr>
              <a:t>e</a:t>
            </a:r>
            <a:r>
              <a:rPr sz="2400" b="1" spc="-20" dirty="0" smtClean="0">
                <a:latin typeface="+mj-lt"/>
                <a:cs typeface="Calibri"/>
              </a:rPr>
              <a:t>v</a:t>
            </a:r>
            <a:r>
              <a:rPr sz="2400" b="1" spc="-15" dirty="0" smtClean="0">
                <a:latin typeface="+mj-lt"/>
                <a:cs typeface="Calibri"/>
              </a:rPr>
              <a:t>ola</a:t>
            </a:r>
            <a:r>
              <a:rPr sz="2400" b="1" spc="0" dirty="0" smtClean="0">
                <a:latin typeface="+mj-lt"/>
                <a:cs typeface="Calibri"/>
              </a:rPr>
              <a:t>z</a:t>
            </a:r>
            <a:r>
              <a:rPr sz="2400" b="1" spc="-10" dirty="0" smtClean="0">
                <a:latin typeface="+mj-lt"/>
                <a:cs typeface="Calibri"/>
              </a:rPr>
              <a:t>ioni</a:t>
            </a:r>
            <a:endParaRPr sz="2400" dirty="0">
              <a:latin typeface="+mj-lt"/>
              <a:cs typeface="Calibri"/>
            </a:endParaRPr>
          </a:p>
        </p:txBody>
      </p:sp>
      <p:pic>
        <p:nvPicPr>
          <p:cNvPr id="32" name="Immagin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0"/>
            <a:ext cx="971550" cy="576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4"/>
          <p:cNvSpPr txBox="1"/>
          <p:nvPr/>
        </p:nvSpPr>
        <p:spPr>
          <a:xfrm>
            <a:off x="2050256" y="1871664"/>
            <a:ext cx="4539956" cy="1651093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9525">
              <a:spcBef>
                <a:spcPts val="71"/>
              </a:spcBef>
            </a:pPr>
            <a:endParaRPr lang="it-IT" sz="1200" spc="15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9525">
              <a:spcBef>
                <a:spcPts val="195"/>
              </a:spcBef>
            </a:pPr>
            <a:endParaRPr lang="it-IT" sz="1500" b="1" spc="15" dirty="0">
              <a:latin typeface="Calibri"/>
              <a:cs typeface="Calibri"/>
            </a:endParaRPr>
          </a:p>
          <a:p>
            <a:pPr marL="9525">
              <a:spcBef>
                <a:spcPts val="71"/>
              </a:spcBef>
            </a:pPr>
            <a:endParaRPr lang="it-IT" sz="1200" spc="15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9525">
              <a:spcBef>
                <a:spcPts val="71"/>
              </a:spcBef>
            </a:pPr>
            <a:endParaRPr lang="it-IT" sz="1200" spc="15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9525">
              <a:spcBef>
                <a:spcPts val="71"/>
              </a:spcBef>
            </a:pPr>
            <a:endParaRPr lang="it-IT" sz="1200" spc="15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9525">
              <a:spcBef>
                <a:spcPts val="71"/>
              </a:spcBef>
            </a:pPr>
            <a:endParaRPr lang="it-IT" sz="1200" spc="15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9525">
              <a:spcBef>
                <a:spcPts val="71"/>
              </a:spcBef>
            </a:pPr>
            <a:endParaRPr lang="it-IT" sz="1200" spc="15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9525">
              <a:spcBef>
                <a:spcPts val="71"/>
              </a:spcBef>
            </a:pPr>
            <a:endParaRPr lang="it-IT" sz="1200" spc="15" dirty="0">
              <a:solidFill>
                <a:srgbClr val="A8B953"/>
              </a:solidFill>
              <a:latin typeface="Calibri"/>
              <a:cs typeface="Calibri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47816" y="4966344"/>
            <a:ext cx="36050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900" b="1" u="sng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NAPOLI</a:t>
            </a:r>
            <a:r>
              <a:rPr lang="it-IT" sz="9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VIA DEL CHIOSTRO, 9 – 80134</a:t>
            </a:r>
          </a:p>
          <a:p>
            <a:pPr algn="just"/>
            <a:r>
              <a:rPr lang="it-IT" sz="9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+39 081405655 (NA)</a:t>
            </a:r>
            <a:endParaRPr lang="it-IT" sz="9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900" b="1" u="sng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ROMA</a:t>
            </a:r>
            <a:r>
              <a:rPr lang="it-IT" sz="9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PIAZZA SAN PIETRO IN VINCOLI, 10 – 00184</a:t>
            </a:r>
          </a:p>
          <a:p>
            <a:pPr algn="just"/>
            <a:r>
              <a:rPr lang="it-IT" sz="9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TEL. +39 0656569171 (RM)</a:t>
            </a:r>
            <a:r>
              <a:rPr lang="it-IT" sz="9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9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9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120" y="2099899"/>
            <a:ext cx="2235228" cy="1406828"/>
          </a:xfrm>
          <a:prstGeom prst="rect">
            <a:avLst/>
          </a:prstGeom>
        </p:spPr>
      </p:pic>
      <p:cxnSp>
        <p:nvCxnSpPr>
          <p:cNvPr id="8" name="Connettore 1 7"/>
          <p:cNvCxnSpPr/>
          <p:nvPr/>
        </p:nvCxnSpPr>
        <p:spPr>
          <a:xfrm>
            <a:off x="547816" y="5867400"/>
            <a:ext cx="8109106" cy="1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0"/>
            <a:ext cx="971550" cy="576857"/>
          </a:xfrm>
          <a:prstGeom prst="rect">
            <a:avLst/>
          </a:prstGeom>
        </p:spPr>
      </p:pic>
      <p:sp>
        <p:nvSpPr>
          <p:cNvPr id="11" name="object 26"/>
          <p:cNvSpPr/>
          <p:nvPr/>
        </p:nvSpPr>
        <p:spPr>
          <a:xfrm>
            <a:off x="-17967" y="525637"/>
            <a:ext cx="5711631" cy="295088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r>
              <a:rPr lang="it-IT" b="1" dirty="0" smtClean="0">
                <a:latin typeface="+mj-lt"/>
              </a:rPr>
              <a:t>     CONTATTI</a:t>
            </a:r>
            <a:endParaRPr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3105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1160</Words>
  <Application>Microsoft Office PowerPoint</Application>
  <PresentationFormat>Presentazione su schermo 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Times New Roman</vt:lpstr>
      <vt:lpstr>Verdana</vt:lpstr>
      <vt:lpstr>Wingdings</vt:lpstr>
      <vt:lpstr>Office Theme</vt:lpstr>
      <vt:lpstr>Presentazione standard di PowerPoint</vt:lpstr>
      <vt:lpstr>ACCORDI PER INNOVAZIONE</vt:lpstr>
      <vt:lpstr>ACCORDI PER INNOVAZIONE</vt:lpstr>
      <vt:lpstr>ACCORDI PER INNOVAZIONE</vt:lpstr>
      <vt:lpstr>ACCORDI PER INNOVAZIONE</vt:lpstr>
      <vt:lpstr>ACCORDI PER INNOVAZIONE</vt:lpstr>
      <vt:lpstr>ACCORDI PER INNOVAZIONE</vt:lpstr>
      <vt:lpstr>ACCORDI PER INNOVAZIONE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Contratti di Sviluppo</dc:title>
  <dc:creator>sdellacorte@invitalia.it</dc:creator>
  <cp:lastModifiedBy>User</cp:lastModifiedBy>
  <cp:revision>59</cp:revision>
  <dcterms:created xsi:type="dcterms:W3CDTF">2022-03-23T10:21:22Z</dcterms:created>
  <dcterms:modified xsi:type="dcterms:W3CDTF">2022-03-24T08:53:40Z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2022-02-24T00:00:00Z</vt:filetime>
  </property>
  <property fmtid="{D5CDD505-2E9C-101B-9397-08002B2CF9AE}" pid="3" name="LastSaved">
    <vt:filetime>2022-03-23T00:00:00Z</vt:filetime>
  </property>
</Properties>
</file>