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79" r:id="rId3"/>
  </p:sldMasterIdLst>
  <p:sldIdLst>
    <p:sldId id="266" r:id="rId4"/>
    <p:sldId id="271" r:id="rId5"/>
    <p:sldId id="272" r:id="rId6"/>
    <p:sldId id="257" r:id="rId7"/>
    <p:sldId id="267" r:id="rId8"/>
    <p:sldId id="268" r:id="rId9"/>
    <p:sldId id="259" r:id="rId10"/>
    <p:sldId id="260" r:id="rId11"/>
    <p:sldId id="261" r:id="rId12"/>
    <p:sldId id="270" r:id="rId13"/>
    <p:sldId id="263" r:id="rId14"/>
    <p:sldId id="264" r:id="rId15"/>
    <p:sldId id="273" r:id="rId16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0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62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40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71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049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11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69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95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538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32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680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524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3441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495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9760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915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800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1367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1222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297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19217" y="2626360"/>
            <a:ext cx="1028826" cy="187071"/>
          </a:xfrm>
          <a:custGeom>
            <a:avLst/>
            <a:gdLst/>
            <a:ahLst/>
            <a:cxnLst/>
            <a:rect l="l" t="t" r="r" b="b"/>
            <a:pathLst>
              <a:path w="1028826" h="187071">
                <a:moveTo>
                  <a:pt x="0" y="187071"/>
                </a:moveTo>
                <a:lnTo>
                  <a:pt x="1028826" y="187071"/>
                </a:lnTo>
                <a:lnTo>
                  <a:pt x="1028826" y="0"/>
                </a:lnTo>
                <a:lnTo>
                  <a:pt x="0" y="0"/>
                </a:lnTo>
                <a:lnTo>
                  <a:pt x="0" y="1870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948045" y="2626360"/>
            <a:ext cx="1508252" cy="187071"/>
          </a:xfrm>
          <a:custGeom>
            <a:avLst/>
            <a:gdLst/>
            <a:ahLst/>
            <a:cxnLst/>
            <a:rect l="l" t="t" r="r" b="b"/>
            <a:pathLst>
              <a:path w="1508252" h="187071">
                <a:moveTo>
                  <a:pt x="0" y="187071"/>
                </a:moveTo>
                <a:lnTo>
                  <a:pt x="1508252" y="187071"/>
                </a:lnTo>
                <a:lnTo>
                  <a:pt x="1508252" y="0"/>
                </a:lnTo>
                <a:lnTo>
                  <a:pt x="0" y="0"/>
                </a:lnTo>
                <a:lnTo>
                  <a:pt x="0" y="1870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56296" y="2626360"/>
            <a:ext cx="1757552" cy="187071"/>
          </a:xfrm>
          <a:custGeom>
            <a:avLst/>
            <a:gdLst/>
            <a:ahLst/>
            <a:cxnLst/>
            <a:rect l="l" t="t" r="r" b="b"/>
            <a:pathLst>
              <a:path w="1757552" h="187071">
                <a:moveTo>
                  <a:pt x="0" y="187071"/>
                </a:moveTo>
                <a:lnTo>
                  <a:pt x="1757552" y="187071"/>
                </a:lnTo>
                <a:lnTo>
                  <a:pt x="1757552" y="0"/>
                </a:lnTo>
                <a:lnTo>
                  <a:pt x="0" y="0"/>
                </a:lnTo>
                <a:lnTo>
                  <a:pt x="0" y="1870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3977" y="2626309"/>
            <a:ext cx="193738" cy="869492"/>
          </a:xfrm>
          <a:custGeom>
            <a:avLst/>
            <a:gdLst/>
            <a:ahLst/>
            <a:cxnLst/>
            <a:rect l="l" t="t" r="r" b="b"/>
            <a:pathLst>
              <a:path w="193738" h="869492">
                <a:moveTo>
                  <a:pt x="0" y="869492"/>
                </a:moveTo>
                <a:lnTo>
                  <a:pt x="193738" y="869492"/>
                </a:lnTo>
                <a:lnTo>
                  <a:pt x="193738" y="0"/>
                </a:lnTo>
                <a:lnTo>
                  <a:pt x="0" y="0"/>
                </a:lnTo>
                <a:lnTo>
                  <a:pt x="0" y="86949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407652" y="2626360"/>
            <a:ext cx="1905761" cy="187071"/>
          </a:xfrm>
          <a:custGeom>
            <a:avLst/>
            <a:gdLst/>
            <a:ahLst/>
            <a:cxnLst/>
            <a:rect l="l" t="t" r="r" b="b"/>
            <a:pathLst>
              <a:path w="1905761" h="187071">
                <a:moveTo>
                  <a:pt x="0" y="187071"/>
                </a:moveTo>
                <a:lnTo>
                  <a:pt x="1905761" y="187071"/>
                </a:lnTo>
                <a:lnTo>
                  <a:pt x="1905761" y="0"/>
                </a:lnTo>
                <a:lnTo>
                  <a:pt x="0" y="0"/>
                </a:lnTo>
                <a:lnTo>
                  <a:pt x="0" y="18707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19217" y="3042145"/>
            <a:ext cx="1028826" cy="236486"/>
          </a:xfrm>
          <a:custGeom>
            <a:avLst/>
            <a:gdLst/>
            <a:ahLst/>
            <a:cxnLst/>
            <a:rect l="l" t="t" r="r" b="b"/>
            <a:pathLst>
              <a:path w="1028826" h="236486">
                <a:moveTo>
                  <a:pt x="0" y="236486"/>
                </a:moveTo>
                <a:lnTo>
                  <a:pt x="1028826" y="236486"/>
                </a:lnTo>
                <a:lnTo>
                  <a:pt x="1028826" y="0"/>
                </a:lnTo>
                <a:lnTo>
                  <a:pt x="0" y="0"/>
                </a:lnTo>
                <a:lnTo>
                  <a:pt x="0" y="236486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948045" y="3042145"/>
            <a:ext cx="1508252" cy="236486"/>
          </a:xfrm>
          <a:custGeom>
            <a:avLst/>
            <a:gdLst/>
            <a:ahLst/>
            <a:cxnLst/>
            <a:rect l="l" t="t" r="r" b="b"/>
            <a:pathLst>
              <a:path w="1508252" h="236486">
                <a:moveTo>
                  <a:pt x="0" y="236486"/>
                </a:moveTo>
                <a:lnTo>
                  <a:pt x="1508252" y="236486"/>
                </a:lnTo>
                <a:lnTo>
                  <a:pt x="1508252" y="0"/>
                </a:lnTo>
                <a:lnTo>
                  <a:pt x="0" y="0"/>
                </a:lnTo>
                <a:lnTo>
                  <a:pt x="0" y="236486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456296" y="3042145"/>
            <a:ext cx="1757552" cy="236486"/>
          </a:xfrm>
          <a:custGeom>
            <a:avLst/>
            <a:gdLst/>
            <a:ahLst/>
            <a:cxnLst/>
            <a:rect l="l" t="t" r="r" b="b"/>
            <a:pathLst>
              <a:path w="1757552" h="236486">
                <a:moveTo>
                  <a:pt x="0" y="236486"/>
                </a:moveTo>
                <a:lnTo>
                  <a:pt x="1757552" y="236486"/>
                </a:lnTo>
                <a:lnTo>
                  <a:pt x="1757552" y="0"/>
                </a:lnTo>
                <a:lnTo>
                  <a:pt x="0" y="0"/>
                </a:lnTo>
                <a:lnTo>
                  <a:pt x="0" y="236486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407652" y="3042145"/>
            <a:ext cx="1905761" cy="236486"/>
          </a:xfrm>
          <a:custGeom>
            <a:avLst/>
            <a:gdLst/>
            <a:ahLst/>
            <a:cxnLst/>
            <a:rect l="l" t="t" r="r" b="b"/>
            <a:pathLst>
              <a:path w="1905761" h="236486">
                <a:moveTo>
                  <a:pt x="0" y="236486"/>
                </a:moveTo>
                <a:lnTo>
                  <a:pt x="1905761" y="236486"/>
                </a:lnTo>
                <a:lnTo>
                  <a:pt x="1905761" y="0"/>
                </a:lnTo>
                <a:lnTo>
                  <a:pt x="0" y="0"/>
                </a:lnTo>
                <a:lnTo>
                  <a:pt x="0" y="236486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457955" y="2173223"/>
            <a:ext cx="5276088" cy="2511552"/>
          </a:xfrm>
          <a:custGeom>
            <a:avLst/>
            <a:gdLst/>
            <a:ahLst/>
            <a:cxnLst/>
            <a:rect l="l" t="t" r="r" b="b"/>
            <a:pathLst>
              <a:path w="5276088" h="2511552">
                <a:moveTo>
                  <a:pt x="0" y="2511552"/>
                </a:moveTo>
                <a:lnTo>
                  <a:pt x="5276088" y="2511552"/>
                </a:lnTo>
                <a:lnTo>
                  <a:pt x="5276088" y="0"/>
                </a:lnTo>
                <a:lnTo>
                  <a:pt x="0" y="0"/>
                </a:lnTo>
                <a:lnTo>
                  <a:pt x="0" y="251155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7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5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50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9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8131" y="783082"/>
            <a:ext cx="11095736" cy="29844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7797" y="2972688"/>
            <a:ext cx="9616404" cy="22153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3/24/2022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6F9D72B-080B-4BF7-ACAD-9BCA1E296096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24/03/2022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CE51C36-5099-4F22-809E-9A0D34256E2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4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D72B-080B-4BF7-ACAD-9BCA1E296096}" type="datetimeFigureOut">
              <a:rPr lang="it-IT" smtClean="0"/>
              <a:t>24/03/2022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1C36-5099-4F22-809E-9A0D34256E22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998371"/>
            <a:ext cx="1223479" cy="72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3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2">
            <a:extLst>
              <a:ext uri="{FF2B5EF4-FFF2-40B4-BE49-F238E27FC236}">
                <a16:creationId xmlns:a16="http://schemas.microsoft.com/office/drawing/2014/main" xmlns="" id="{8F2F636F-0ADF-4B0B-B521-3145D4177CB9}"/>
              </a:ext>
            </a:extLst>
          </p:cNvPr>
          <p:cNvSpPr/>
          <p:nvPr/>
        </p:nvSpPr>
        <p:spPr>
          <a:xfrm>
            <a:off x="4435969" y="2395470"/>
            <a:ext cx="3510744" cy="540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t-IT" sz="2000" b="1" dirty="0">
                <a:solidFill>
                  <a:prstClr val="black"/>
                </a:solidFill>
                <a:latin typeface="Calibri Light" panose="020F0302020204030204"/>
                <a:ea typeface="Verdana" panose="020B0604030504040204" pitchFamily="34" charset="0"/>
                <a:cs typeface="Arial" panose="020B0604020202020204" pitchFamily="34" charset="0"/>
              </a:rPr>
              <a:t>CONTRATTO DI SVILUPPO</a:t>
            </a:r>
          </a:p>
        </p:txBody>
      </p:sp>
      <p:sp>
        <p:nvSpPr>
          <p:cNvPr id="12" name="Rettangolo 1"/>
          <p:cNvSpPr/>
          <p:nvPr/>
        </p:nvSpPr>
        <p:spPr>
          <a:xfrm>
            <a:off x="4081187" y="3134490"/>
            <a:ext cx="4220308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57200"/>
            <a:r>
              <a:rPr lang="it-IT" i="1" dirty="0">
                <a:solidFill>
                  <a:prstClr val="black"/>
                </a:solidFill>
                <a:latin typeface="Calibri Light" panose="020F0302020204030204"/>
                <a:ea typeface="Verdana" panose="020B0604030504040204" pitchFamily="34" charset="0"/>
              </a:rPr>
              <a:t>Strumento agevolativo per investimenti produttivi strategici ed innovativi di grandi dimensioni</a:t>
            </a:r>
          </a:p>
        </p:txBody>
      </p:sp>
      <p:sp>
        <p:nvSpPr>
          <p:cNvPr id="13" name="Rettangolo 4"/>
          <p:cNvSpPr/>
          <p:nvPr/>
        </p:nvSpPr>
        <p:spPr>
          <a:xfrm>
            <a:off x="2541828" y="2894780"/>
            <a:ext cx="7159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it-IT" sz="2000" b="1" i="1" dirty="0">
                <a:solidFill>
                  <a:prstClr val="black"/>
                </a:solidFill>
                <a:latin typeface="Calibri Light" panose="020F0302020204030204"/>
              </a:rPr>
              <a:t>D.M. 9 dicembre 2014  e ss.mm. - Ministero dello Sviluppo Economico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151947" y="2852672"/>
            <a:ext cx="4149549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295400" cy="76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14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50007" y="719327"/>
            <a:ext cx="3384804" cy="425196"/>
          </a:xfrm>
          <a:custGeom>
            <a:avLst/>
            <a:gdLst/>
            <a:ahLst/>
            <a:cxnLst/>
            <a:rect l="l" t="t" r="r" b="b"/>
            <a:pathLst>
              <a:path w="3384804" h="425196">
                <a:moveTo>
                  <a:pt x="3313938" y="0"/>
                </a:moveTo>
                <a:lnTo>
                  <a:pt x="57928" y="1180"/>
                </a:lnTo>
                <a:lnTo>
                  <a:pt x="21297" y="20237"/>
                </a:lnTo>
                <a:lnTo>
                  <a:pt x="1479" y="56399"/>
                </a:lnTo>
                <a:lnTo>
                  <a:pt x="0" y="70866"/>
                </a:lnTo>
                <a:lnTo>
                  <a:pt x="1180" y="367267"/>
                </a:lnTo>
                <a:lnTo>
                  <a:pt x="20237" y="403898"/>
                </a:lnTo>
                <a:lnTo>
                  <a:pt x="56399" y="423716"/>
                </a:lnTo>
                <a:lnTo>
                  <a:pt x="70866" y="425196"/>
                </a:lnTo>
                <a:lnTo>
                  <a:pt x="3326875" y="424015"/>
                </a:lnTo>
                <a:lnTo>
                  <a:pt x="3363506" y="404958"/>
                </a:lnTo>
                <a:lnTo>
                  <a:pt x="3383324" y="368796"/>
                </a:lnTo>
                <a:lnTo>
                  <a:pt x="3384804" y="354330"/>
                </a:lnTo>
                <a:lnTo>
                  <a:pt x="3383623" y="57928"/>
                </a:lnTo>
                <a:lnTo>
                  <a:pt x="3364566" y="21297"/>
                </a:lnTo>
                <a:lnTo>
                  <a:pt x="3328404" y="1479"/>
                </a:lnTo>
                <a:lnTo>
                  <a:pt x="331393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48131" y="783083"/>
            <a:ext cx="5014469" cy="2075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20" dirty="0" smtClean="0">
                <a:latin typeface="Calibri Light"/>
                <a:cs typeface="Calibri Light"/>
              </a:rPr>
              <a:t>A</a:t>
            </a:r>
            <a:r>
              <a:rPr sz="1800" b="1" spc="0" dirty="0" smtClean="0">
                <a:latin typeface="Calibri Light"/>
                <a:cs typeface="Calibri Light"/>
              </a:rPr>
              <a:t>G</a:t>
            </a:r>
            <a:r>
              <a:rPr sz="1800" b="1" spc="-2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VO</a:t>
            </a:r>
            <a:r>
              <a:rPr sz="1800" b="1" spc="-35" dirty="0" smtClean="0">
                <a:latin typeface="Calibri Light"/>
                <a:cs typeface="Calibri Light"/>
              </a:rPr>
              <a:t>L</a:t>
            </a:r>
            <a:r>
              <a:rPr sz="1800" b="1" spc="-20" dirty="0" smtClean="0">
                <a:latin typeface="Calibri Light"/>
                <a:cs typeface="Calibri Light"/>
              </a:rPr>
              <a:t>AZ</a:t>
            </a:r>
            <a:r>
              <a:rPr sz="1800" b="1" spc="-10" dirty="0" smtClean="0">
                <a:latin typeface="Calibri Light"/>
                <a:cs typeface="Calibri Light"/>
              </a:rPr>
              <a:t>I</a:t>
            </a:r>
            <a:r>
              <a:rPr sz="1800" b="1" spc="-15" dirty="0" smtClean="0">
                <a:latin typeface="Calibri Light"/>
                <a:cs typeface="Calibri Light"/>
              </a:rPr>
              <a:t>O</a:t>
            </a:r>
            <a:r>
              <a:rPr sz="1800" b="1" spc="-35" dirty="0" smtClean="0">
                <a:latin typeface="Calibri Light"/>
                <a:cs typeface="Calibri Light"/>
              </a:rPr>
              <a:t>N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SET</a:t>
            </a:r>
            <a:r>
              <a:rPr sz="1800" b="1" spc="-65" dirty="0" smtClean="0">
                <a:latin typeface="Calibri Light"/>
                <a:cs typeface="Calibri Light"/>
              </a:rPr>
              <a:t>T</a:t>
            </a:r>
            <a:r>
              <a:rPr sz="1800" b="1" spc="-30" dirty="0" smtClean="0">
                <a:latin typeface="Calibri Light"/>
                <a:cs typeface="Calibri Light"/>
              </a:rPr>
              <a:t>O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IN</a:t>
            </a:r>
            <a:r>
              <a:rPr sz="1800" b="1" spc="-20" dirty="0" smtClean="0">
                <a:latin typeface="Calibri Light"/>
                <a:cs typeface="Calibri Light"/>
              </a:rPr>
              <a:t>D</a:t>
            </a:r>
            <a:r>
              <a:rPr sz="1800" b="1" spc="-35" dirty="0" smtClean="0">
                <a:latin typeface="Calibri Light"/>
                <a:cs typeface="Calibri Light"/>
              </a:rPr>
              <a:t>US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IA,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35" dirty="0" smtClean="0">
                <a:latin typeface="Calibri Light"/>
                <a:cs typeface="Calibri Light"/>
              </a:rPr>
              <a:t>U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5" dirty="0" smtClean="0">
                <a:latin typeface="Calibri Light"/>
                <a:cs typeface="Calibri Light"/>
              </a:rPr>
              <a:t>I</a:t>
            </a:r>
            <a:r>
              <a:rPr sz="1800" b="1" spc="-30" dirty="0" smtClean="0">
                <a:latin typeface="Calibri Light"/>
                <a:cs typeface="Calibri Light"/>
              </a:rPr>
              <a:t>S</a:t>
            </a:r>
            <a:r>
              <a:rPr sz="1800" b="1" spc="-50" dirty="0" smtClean="0">
                <a:latin typeface="Calibri Light"/>
                <a:cs typeface="Calibri Light"/>
              </a:rPr>
              <a:t>M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60" dirty="0" smtClean="0">
                <a:latin typeface="Calibri Light"/>
                <a:cs typeface="Calibri Light"/>
              </a:rPr>
              <a:t> </a:t>
            </a:r>
            <a:r>
              <a:rPr sz="1800" b="1" spc="-1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160" dirty="0" smtClean="0">
                <a:latin typeface="Calibri Light"/>
                <a:cs typeface="Calibri Light"/>
              </a:rPr>
              <a:t>P</a:t>
            </a:r>
            <a:r>
              <a:rPr sz="1800" b="1" spc="0" dirty="0" smtClean="0">
                <a:latin typeface="Calibri Light"/>
                <a:cs typeface="Calibri Light"/>
              </a:rPr>
              <a:t>A</a:t>
            </a:r>
            <a:endParaRPr sz="1800" b="1" dirty="0">
              <a:latin typeface="Calibri Light"/>
              <a:cs typeface="Calibri Light"/>
            </a:endParaRPr>
          </a:p>
        </p:txBody>
      </p:sp>
      <p:sp>
        <p:nvSpPr>
          <p:cNvPr id="19" name="object 2"/>
          <p:cNvSpPr txBox="1"/>
          <p:nvPr/>
        </p:nvSpPr>
        <p:spPr>
          <a:xfrm>
            <a:off x="4737015" y="2140205"/>
            <a:ext cx="781685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 smtClean="0">
                <a:latin typeface="Calibri"/>
                <a:cs typeface="Calibri"/>
              </a:rPr>
              <a:t>Di</a:t>
            </a:r>
            <a:r>
              <a:rPr sz="1200" b="1" spc="-5" dirty="0" smtClean="0">
                <a:latin typeface="Calibri"/>
                <a:cs typeface="Calibri"/>
              </a:rPr>
              <a:t>me</a:t>
            </a:r>
            <a:r>
              <a:rPr sz="1200" b="1" spc="-10" dirty="0" smtClean="0">
                <a:latin typeface="Calibri"/>
                <a:cs typeface="Calibri"/>
              </a:rPr>
              <a:t>ns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3"/>
          <p:cNvSpPr/>
          <p:nvPr/>
        </p:nvSpPr>
        <p:spPr>
          <a:xfrm>
            <a:off x="640125" y="2841499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3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4"/>
          <p:cNvSpPr/>
          <p:nvPr/>
        </p:nvSpPr>
        <p:spPr>
          <a:xfrm>
            <a:off x="640125" y="3786379"/>
            <a:ext cx="2657851" cy="649224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5"/>
          <p:cNvSpPr/>
          <p:nvPr/>
        </p:nvSpPr>
        <p:spPr>
          <a:xfrm>
            <a:off x="640125" y="4731258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49"/>
                </a:lnTo>
                <a:lnTo>
                  <a:pt x="1074" y="556346"/>
                </a:lnTo>
                <a:lnTo>
                  <a:pt x="15002" y="596021"/>
                </a:lnTo>
                <a:lnTo>
                  <a:pt x="42307" y="626849"/>
                </a:lnTo>
                <a:lnTo>
                  <a:pt x="79550" y="645389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18"/>
                </a:lnTo>
                <a:lnTo>
                  <a:pt x="2626421" y="617289"/>
                </a:lnTo>
                <a:lnTo>
                  <a:pt x="2649425" y="582977"/>
                </a:lnTo>
                <a:lnTo>
                  <a:pt x="2657804" y="541749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6"/>
          <p:cNvSpPr/>
          <p:nvPr/>
        </p:nvSpPr>
        <p:spPr>
          <a:xfrm>
            <a:off x="4597951" y="3359658"/>
            <a:ext cx="1799843" cy="771144"/>
          </a:xfrm>
          <a:custGeom>
            <a:avLst/>
            <a:gdLst/>
            <a:ahLst/>
            <a:cxnLst/>
            <a:rect l="l" t="t" r="r" b="b"/>
            <a:pathLst>
              <a:path w="1799844" h="771144">
                <a:moveTo>
                  <a:pt x="1671319" y="0"/>
                </a:moveTo>
                <a:lnTo>
                  <a:pt x="123903" y="81"/>
                </a:lnTo>
                <a:lnTo>
                  <a:pt x="81948" y="8696"/>
                </a:lnTo>
                <a:lnTo>
                  <a:pt x="46230" y="29789"/>
                </a:lnTo>
                <a:lnTo>
                  <a:pt x="19186" y="60925"/>
                </a:lnTo>
                <a:lnTo>
                  <a:pt x="3250" y="99670"/>
                </a:lnTo>
                <a:lnTo>
                  <a:pt x="0" y="128524"/>
                </a:lnTo>
                <a:lnTo>
                  <a:pt x="81" y="647240"/>
                </a:lnTo>
                <a:lnTo>
                  <a:pt x="8696" y="689195"/>
                </a:lnTo>
                <a:lnTo>
                  <a:pt x="29789" y="724913"/>
                </a:lnTo>
                <a:lnTo>
                  <a:pt x="60925" y="751957"/>
                </a:lnTo>
                <a:lnTo>
                  <a:pt x="99670" y="767893"/>
                </a:lnTo>
                <a:lnTo>
                  <a:pt x="128523" y="771144"/>
                </a:lnTo>
                <a:lnTo>
                  <a:pt x="1675940" y="771062"/>
                </a:lnTo>
                <a:lnTo>
                  <a:pt x="1717895" y="762447"/>
                </a:lnTo>
                <a:lnTo>
                  <a:pt x="1753613" y="741354"/>
                </a:lnTo>
                <a:lnTo>
                  <a:pt x="1780657" y="710218"/>
                </a:lnTo>
                <a:lnTo>
                  <a:pt x="1796593" y="671473"/>
                </a:lnTo>
                <a:lnTo>
                  <a:pt x="1799843" y="642620"/>
                </a:lnTo>
                <a:lnTo>
                  <a:pt x="1799762" y="123903"/>
                </a:lnTo>
                <a:lnTo>
                  <a:pt x="1791147" y="81948"/>
                </a:lnTo>
                <a:lnTo>
                  <a:pt x="1770054" y="46230"/>
                </a:lnTo>
                <a:lnTo>
                  <a:pt x="1738918" y="19186"/>
                </a:lnTo>
                <a:lnTo>
                  <a:pt x="1700173" y="3250"/>
                </a:lnTo>
                <a:lnTo>
                  <a:pt x="167131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7"/>
          <p:cNvSpPr txBox="1"/>
          <p:nvPr/>
        </p:nvSpPr>
        <p:spPr>
          <a:xfrm>
            <a:off x="5863633" y="1828800"/>
            <a:ext cx="3428365" cy="11823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461645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D</a:t>
            </a:r>
            <a:r>
              <a:rPr sz="1400" b="1" spc="-10" dirty="0" smtClean="0">
                <a:latin typeface="Calibri"/>
                <a:cs typeface="Calibri"/>
              </a:rPr>
              <a:t>e</a:t>
            </a:r>
            <a:r>
              <a:rPr sz="1400" b="1" spc="0" dirty="0" smtClean="0">
                <a:latin typeface="Calibri"/>
                <a:cs typeface="Calibri"/>
              </a:rPr>
              <a:t>fini</a:t>
            </a:r>
            <a:r>
              <a:rPr sz="1400" b="1" spc="5" dirty="0" smtClean="0">
                <a:latin typeface="Calibri"/>
                <a:cs typeface="Calibri"/>
              </a:rPr>
              <a:t>z</a:t>
            </a:r>
            <a:r>
              <a:rPr sz="1400" b="1" spc="0" dirty="0" smtClean="0">
                <a:latin typeface="Calibri"/>
                <a:cs typeface="Calibri"/>
              </a:rPr>
              <a:t>io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de</a:t>
            </a:r>
            <a:r>
              <a:rPr sz="1400" b="1" spc="5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la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dimensio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5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impresa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2"/>
              </a:spcBef>
            </a:pPr>
            <a:endParaRPr sz="750" dirty="0"/>
          </a:p>
          <a:p>
            <a:pPr marR="673100" algn="ctr">
              <a:lnSpc>
                <a:spcPct val="100000"/>
              </a:lnSpc>
              <a:tabLst>
                <a:tab pos="1576705" algn="l"/>
              </a:tabLst>
            </a:pPr>
            <a:r>
              <a:rPr sz="1200" b="1" spc="-30" dirty="0" smtClean="0">
                <a:latin typeface="Calibri"/>
                <a:cs typeface="Calibri"/>
              </a:rPr>
              <a:t>P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-10" dirty="0" smtClean="0">
                <a:latin typeface="Calibri"/>
                <a:cs typeface="Calibri"/>
              </a:rPr>
              <a:t>rson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5" dirty="0" smtClean="0">
                <a:latin typeface="Calibri"/>
                <a:cs typeface="Calibri"/>
              </a:rPr>
              <a:t>le </a:t>
            </a:r>
            <a:r>
              <a:rPr sz="1200" b="1" spc="-10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(</a:t>
            </a:r>
            <a:r>
              <a:rPr sz="1200" b="1" spc="-20" dirty="0" smtClean="0">
                <a:latin typeface="Calibri"/>
                <a:cs typeface="Calibri"/>
              </a:rPr>
              <a:t>U</a:t>
            </a:r>
            <a:r>
              <a:rPr sz="1200" b="1" spc="-10" dirty="0" smtClean="0">
                <a:latin typeface="Calibri"/>
                <a:cs typeface="Calibri"/>
              </a:rPr>
              <a:t>LA)	</a:t>
            </a:r>
            <a:r>
              <a:rPr sz="1200" b="1" spc="-35" dirty="0" smtClean="0">
                <a:latin typeface="Calibri"/>
                <a:cs typeface="Calibri"/>
              </a:rPr>
              <a:t>F</a:t>
            </a:r>
            <a:r>
              <a:rPr sz="1200" b="1" spc="-20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5" dirty="0" smtClean="0">
                <a:latin typeface="Calibri"/>
                <a:cs typeface="Calibri"/>
              </a:rPr>
              <a:t>u</a:t>
            </a:r>
            <a:r>
              <a:rPr sz="1200" b="1" spc="-20" dirty="0" smtClean="0">
                <a:latin typeface="Calibri"/>
                <a:cs typeface="Calibri"/>
              </a:rPr>
              <a:t>ra</a:t>
            </a:r>
            <a:r>
              <a:rPr sz="1200" b="1" spc="-10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o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(€/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N)</a:t>
            </a:r>
            <a:endParaRPr sz="1200" dirty="0">
              <a:latin typeface="Calibri"/>
              <a:cs typeface="Calibri"/>
            </a:endParaRPr>
          </a:p>
          <a:p>
            <a:pPr marL="360045">
              <a:lnSpc>
                <a:spcPct val="100000"/>
              </a:lnSpc>
              <a:spcBef>
                <a:spcPts val="195"/>
              </a:spcBef>
              <a:tabLst>
                <a:tab pos="2032635" algn="l"/>
                <a:tab pos="3101340" algn="l"/>
              </a:tabLst>
            </a:pPr>
            <a:r>
              <a:rPr sz="1200" dirty="0" smtClean="0">
                <a:latin typeface="Calibri"/>
                <a:cs typeface="Calibri"/>
              </a:rPr>
              <a:t>&gt;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2</a:t>
            </a:r>
            <a:r>
              <a:rPr sz="1200" spc="-5" dirty="0" smtClean="0">
                <a:latin typeface="Calibri"/>
                <a:cs typeface="Calibri"/>
              </a:rPr>
              <a:t>5</a:t>
            </a:r>
            <a:r>
              <a:rPr sz="1200" spc="-10" dirty="0" smtClean="0">
                <a:latin typeface="Calibri"/>
                <a:cs typeface="Calibri"/>
              </a:rPr>
              <a:t>0	&gt;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50	</a:t>
            </a:r>
            <a:r>
              <a:rPr sz="1800" spc="-15" baseline="4629" dirty="0" smtClean="0">
                <a:latin typeface="Calibri"/>
                <a:cs typeface="Calibri"/>
              </a:rPr>
              <a:t>o</a:t>
            </a:r>
            <a:endParaRPr sz="1800" baseline="4629" dirty="0">
              <a:latin typeface="Calibri"/>
              <a:cs typeface="Calibri"/>
            </a:endParaRPr>
          </a:p>
          <a:p>
            <a:pPr marL="360045">
              <a:lnSpc>
                <a:spcPct val="100000"/>
              </a:lnSpc>
              <a:spcBef>
                <a:spcPts val="390"/>
              </a:spcBef>
              <a:tabLst>
                <a:tab pos="2032635" algn="l"/>
              </a:tabLst>
            </a:pPr>
            <a:r>
              <a:rPr sz="1200" dirty="0" smtClean="0">
                <a:latin typeface="Calibri"/>
                <a:cs typeface="Calibri"/>
              </a:rPr>
              <a:t>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249	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50</a:t>
            </a:r>
            <a:endParaRPr sz="1200" dirty="0">
              <a:latin typeface="Calibri"/>
              <a:cs typeface="Calibri"/>
            </a:endParaRPr>
          </a:p>
          <a:p>
            <a:pPr marL="399415">
              <a:lnSpc>
                <a:spcPct val="100000"/>
              </a:lnSpc>
              <a:spcBef>
                <a:spcPts val="345"/>
              </a:spcBef>
              <a:tabLst>
                <a:tab pos="2032635" algn="l"/>
              </a:tabLst>
            </a:pPr>
            <a:r>
              <a:rPr sz="1200" dirty="0" smtClean="0">
                <a:latin typeface="Calibri"/>
                <a:cs typeface="Calibri"/>
              </a:rPr>
              <a:t>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50	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5" name="object 8"/>
          <p:cNvSpPr txBox="1"/>
          <p:nvPr/>
        </p:nvSpPr>
        <p:spPr>
          <a:xfrm>
            <a:off x="9378865" y="2140205"/>
            <a:ext cx="1352550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5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o</a:t>
            </a:r>
            <a:r>
              <a:rPr sz="1200" b="1" spc="-10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le </a:t>
            </a:r>
            <a:r>
              <a:rPr sz="1200" b="1" spc="-20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0" dirty="0" smtClean="0">
                <a:latin typeface="Calibri"/>
                <a:cs typeface="Calibri"/>
              </a:rPr>
              <a:t>o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(</a:t>
            </a:r>
            <a:r>
              <a:rPr sz="1200" b="1" spc="-10" dirty="0" smtClean="0">
                <a:latin typeface="Calibri"/>
                <a:cs typeface="Calibri"/>
              </a:rPr>
              <a:t>M</a:t>
            </a:r>
            <a:r>
              <a:rPr sz="1200" b="1" spc="-5" dirty="0" smtClean="0">
                <a:latin typeface="Calibri"/>
                <a:cs typeface="Calibri"/>
              </a:rPr>
              <a:t>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9"/>
          <p:cNvSpPr txBox="1"/>
          <p:nvPr/>
        </p:nvSpPr>
        <p:spPr>
          <a:xfrm>
            <a:off x="4883320" y="2347976"/>
            <a:ext cx="490855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Calibri"/>
                <a:cs typeface="Calibri"/>
              </a:rPr>
              <a:t>G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nde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10"/>
          <p:cNvSpPr txBox="1"/>
          <p:nvPr/>
        </p:nvSpPr>
        <p:spPr>
          <a:xfrm>
            <a:off x="9909217" y="2347976"/>
            <a:ext cx="291465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&gt;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43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11"/>
          <p:cNvSpPr txBox="1"/>
          <p:nvPr/>
        </p:nvSpPr>
        <p:spPr>
          <a:xfrm>
            <a:off x="4913799" y="2580640"/>
            <a:ext cx="429895" cy="2038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 smtClean="0">
                <a:latin typeface="Calibri"/>
                <a:cs typeface="Calibri"/>
              </a:rPr>
              <a:t>Me</a:t>
            </a:r>
            <a:r>
              <a:rPr sz="1200" b="1" spc="0" dirty="0" smtClean="0">
                <a:latin typeface="Calibri"/>
                <a:cs typeface="Calibri"/>
              </a:rPr>
              <a:t>d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9909217" y="2580640"/>
            <a:ext cx="291465" cy="2038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43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13"/>
          <p:cNvSpPr txBox="1"/>
          <p:nvPr/>
        </p:nvSpPr>
        <p:spPr>
          <a:xfrm>
            <a:off x="4893988" y="2807717"/>
            <a:ext cx="467995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Calibri"/>
                <a:cs typeface="Calibri"/>
              </a:rPr>
              <a:t>Picco</a:t>
            </a:r>
            <a:r>
              <a:rPr sz="1200" b="1" spc="-5" dirty="0" smtClean="0">
                <a:latin typeface="Calibri"/>
                <a:cs typeface="Calibri"/>
              </a:rPr>
              <a:t>la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14"/>
          <p:cNvSpPr txBox="1"/>
          <p:nvPr/>
        </p:nvSpPr>
        <p:spPr>
          <a:xfrm>
            <a:off x="9909217" y="2807717"/>
            <a:ext cx="291465" cy="203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≤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17"/>
          <p:cNvSpPr txBox="1"/>
          <p:nvPr/>
        </p:nvSpPr>
        <p:spPr>
          <a:xfrm>
            <a:off x="733493" y="1910081"/>
            <a:ext cx="2688590" cy="386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85090">
              <a:lnSpc>
                <a:spcPct val="100000"/>
              </a:lnSpc>
            </a:pPr>
            <a:r>
              <a:rPr sz="1200" b="1" spc="-10" dirty="0" smtClean="0">
                <a:latin typeface="Calibri"/>
                <a:cs typeface="Calibri"/>
              </a:rPr>
              <a:t>L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10" dirty="0" smtClean="0">
                <a:latin typeface="Calibri"/>
                <a:cs typeface="Calibri"/>
              </a:rPr>
              <a:t> 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20" dirty="0" smtClean="0">
                <a:latin typeface="Calibri"/>
                <a:cs typeface="Calibri"/>
              </a:rPr>
              <a:t>g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0" dirty="0" smtClean="0">
                <a:latin typeface="Calibri"/>
                <a:cs typeface="Calibri"/>
              </a:rPr>
              <a:t>l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ni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d</a:t>
            </a:r>
            <a:r>
              <a:rPr sz="1200" b="1" spc="-5" dirty="0" smtClean="0">
                <a:latin typeface="Calibri"/>
                <a:cs typeface="Calibri"/>
              </a:rPr>
              <a:t>el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co</a:t>
            </a:r>
            <a:r>
              <a:rPr sz="1200" b="1" spc="-20" dirty="0" smtClean="0">
                <a:latin typeface="Calibri"/>
                <a:cs typeface="Calibri"/>
              </a:rPr>
              <a:t>n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tt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di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s</a:t>
            </a:r>
            <a:r>
              <a:rPr sz="1200" b="1" spc="-5" dirty="0" smtClean="0">
                <a:latin typeface="Calibri"/>
                <a:cs typeface="Calibri"/>
              </a:rPr>
              <a:t>vi</a:t>
            </a:r>
            <a:r>
              <a:rPr sz="1200" b="1" spc="0" dirty="0" smtClean="0">
                <a:latin typeface="Calibri"/>
                <a:cs typeface="Calibri"/>
              </a:rPr>
              <a:t>l</a:t>
            </a:r>
            <a:r>
              <a:rPr sz="1200" b="1" spc="-10" dirty="0" smtClean="0">
                <a:latin typeface="Calibri"/>
                <a:cs typeface="Calibri"/>
              </a:rPr>
              <a:t>uppo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no</a:t>
            </a:r>
            <a:r>
              <a:rPr sz="1200" b="1" spc="-5" dirty="0" smtClean="0">
                <a:latin typeface="Calibri"/>
                <a:cs typeface="Calibri"/>
              </a:rPr>
              <a:t> in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b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se</a:t>
            </a:r>
            <a:r>
              <a:rPr sz="1200" b="1" spc="-5" dirty="0" smtClean="0">
                <a:latin typeface="Calibri"/>
                <a:cs typeface="Calibri"/>
              </a:rPr>
              <a:t> al</a:t>
            </a:r>
            <a:r>
              <a:rPr sz="1200" b="1" spc="0" dirty="0" smtClean="0">
                <a:latin typeface="Calibri"/>
                <a:cs typeface="Calibri"/>
              </a:rPr>
              <a:t>le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5" dirty="0" smtClean="0">
                <a:latin typeface="Calibri"/>
                <a:cs typeface="Calibri"/>
              </a:rPr>
              <a:t>bili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so</a:t>
            </a:r>
            <a:r>
              <a:rPr sz="1200" b="1" spc="-15" dirty="0" smtClean="0">
                <a:latin typeface="Calibri"/>
                <a:cs typeface="Calibri"/>
              </a:rPr>
              <a:t>tt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 indi</a:t>
            </a:r>
            <a:r>
              <a:rPr sz="1200" b="1" spc="-15" dirty="0" smtClean="0">
                <a:latin typeface="Calibri"/>
                <a:cs typeface="Calibri"/>
              </a:rPr>
              <a:t>c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18"/>
          <p:cNvSpPr txBox="1"/>
          <p:nvPr/>
        </p:nvSpPr>
        <p:spPr>
          <a:xfrm>
            <a:off x="1134026" y="3049271"/>
            <a:ext cx="166814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Tipologia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v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5" name="object 19"/>
          <p:cNvSpPr txBox="1"/>
          <p:nvPr/>
        </p:nvSpPr>
        <p:spPr>
          <a:xfrm>
            <a:off x="1141646" y="3993515"/>
            <a:ext cx="165290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u="sng" dirty="0" smtClean="0">
                <a:latin typeface="Calibri"/>
                <a:cs typeface="Calibri"/>
              </a:rPr>
              <a:t>Dimensio</a:t>
            </a:r>
            <a:r>
              <a:rPr sz="1400" b="1" u="sng" spc="5" dirty="0" smtClean="0">
                <a:latin typeface="Calibri"/>
                <a:cs typeface="Calibri"/>
              </a:rPr>
              <a:t>n</a:t>
            </a:r>
            <a:r>
              <a:rPr sz="1400" b="1" u="sng" spc="0" dirty="0" smtClean="0">
                <a:latin typeface="Calibri"/>
                <a:cs typeface="Calibri"/>
              </a:rPr>
              <a:t>e</a:t>
            </a:r>
            <a:r>
              <a:rPr sz="1400" b="1" u="sng" spc="-40" dirty="0" smtClean="0">
                <a:latin typeface="Calibri"/>
                <a:cs typeface="Calibri"/>
              </a:rPr>
              <a:t> </a:t>
            </a:r>
            <a:r>
              <a:rPr sz="1400" b="1" u="sng" spc="0" dirty="0" smtClean="0">
                <a:latin typeface="Calibri"/>
                <a:cs typeface="Calibri"/>
              </a:rPr>
              <a:t>a</a:t>
            </a:r>
            <a:r>
              <a:rPr sz="1400" b="1" u="sng" spc="5" dirty="0" smtClean="0">
                <a:latin typeface="Calibri"/>
                <a:cs typeface="Calibri"/>
              </a:rPr>
              <a:t>z</a:t>
            </a:r>
            <a:r>
              <a:rPr sz="1400" b="1" u="sng" spc="0" dirty="0" smtClean="0">
                <a:latin typeface="Calibri"/>
                <a:cs typeface="Calibri"/>
              </a:rPr>
              <a:t>iend</a:t>
            </a:r>
            <a:r>
              <a:rPr sz="1400" b="1" u="sng" spc="5" dirty="0" smtClean="0">
                <a:latin typeface="Calibri"/>
                <a:cs typeface="Calibri"/>
              </a:rPr>
              <a:t>a</a:t>
            </a:r>
            <a:r>
              <a:rPr sz="1400" b="1" u="sng" spc="0" dirty="0" smtClean="0">
                <a:latin typeface="Calibri"/>
                <a:cs typeface="Calibri"/>
              </a:rPr>
              <a:t>le</a:t>
            </a:r>
            <a:endParaRPr sz="1400" u="sng" dirty="0">
              <a:latin typeface="Calibri"/>
              <a:cs typeface="Calibri"/>
            </a:endParaRPr>
          </a:p>
        </p:txBody>
      </p:sp>
      <p:sp>
        <p:nvSpPr>
          <p:cNvPr id="36" name="object 20"/>
          <p:cNvSpPr txBox="1"/>
          <p:nvPr/>
        </p:nvSpPr>
        <p:spPr>
          <a:xfrm>
            <a:off x="783480" y="4938116"/>
            <a:ext cx="237045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A</a:t>
            </a:r>
            <a:r>
              <a:rPr sz="1400" spc="-20" dirty="0" smtClean="0">
                <a:latin typeface="Calibri"/>
                <a:cs typeface="Calibri"/>
              </a:rPr>
              <a:t>r</a:t>
            </a:r>
            <a:r>
              <a:rPr sz="1400" spc="0" dirty="0" smtClean="0">
                <a:latin typeface="Calibri"/>
                <a:cs typeface="Calibri"/>
              </a:rPr>
              <a:t>ea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lo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aliz</a:t>
            </a:r>
            <a:r>
              <a:rPr sz="1400" spc="-30" dirty="0" smtClean="0">
                <a:latin typeface="Calibri"/>
                <a:cs typeface="Calibri"/>
              </a:rPr>
              <a:t>z</a:t>
            </a:r>
            <a:r>
              <a:rPr sz="1400" spc="0" dirty="0" smtClean="0">
                <a:latin typeface="Calibri"/>
                <a:cs typeface="Calibri"/>
              </a:rPr>
              <a:t>azione 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v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21"/>
          <p:cNvSpPr txBox="1"/>
          <p:nvPr/>
        </p:nvSpPr>
        <p:spPr>
          <a:xfrm>
            <a:off x="5056802" y="3515869"/>
            <a:ext cx="882650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Ti</a:t>
            </a:r>
            <a:r>
              <a:rPr sz="1400" b="1" spc="5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ologia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22"/>
          <p:cNvSpPr/>
          <p:nvPr/>
        </p:nvSpPr>
        <p:spPr>
          <a:xfrm>
            <a:off x="6504475" y="3367279"/>
            <a:ext cx="4486656" cy="339851"/>
          </a:xfrm>
          <a:custGeom>
            <a:avLst/>
            <a:gdLst/>
            <a:ahLst/>
            <a:cxnLst/>
            <a:rect l="l" t="t" r="r" b="b"/>
            <a:pathLst>
              <a:path w="4486656" h="339851">
                <a:moveTo>
                  <a:pt x="4430014" y="0"/>
                </a:moveTo>
                <a:lnTo>
                  <a:pt x="52118" y="178"/>
                </a:lnTo>
                <a:lnTo>
                  <a:pt x="15133" y="18132"/>
                </a:lnTo>
                <a:lnTo>
                  <a:pt x="0" y="56642"/>
                </a:lnTo>
                <a:lnTo>
                  <a:pt x="178" y="287733"/>
                </a:lnTo>
                <a:lnTo>
                  <a:pt x="18132" y="324718"/>
                </a:lnTo>
                <a:lnTo>
                  <a:pt x="56642" y="339851"/>
                </a:lnTo>
                <a:lnTo>
                  <a:pt x="4434537" y="339673"/>
                </a:lnTo>
                <a:lnTo>
                  <a:pt x="4471522" y="321719"/>
                </a:lnTo>
                <a:lnTo>
                  <a:pt x="4486656" y="283210"/>
                </a:lnTo>
                <a:lnTo>
                  <a:pt x="4486477" y="52118"/>
                </a:lnTo>
                <a:lnTo>
                  <a:pt x="4468523" y="15133"/>
                </a:lnTo>
                <a:lnTo>
                  <a:pt x="443001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3"/>
          <p:cNvSpPr txBox="1"/>
          <p:nvPr/>
        </p:nvSpPr>
        <p:spPr>
          <a:xfrm>
            <a:off x="6785907" y="3422015"/>
            <a:ext cx="3921760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25" dirty="0" smtClean="0">
                <a:latin typeface="Calibri"/>
                <a:cs typeface="Calibri"/>
              </a:rPr>
              <a:t>n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5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ammiss</a:t>
            </a:r>
            <a:r>
              <a:rPr sz="1400" b="1" spc="5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latin typeface="Calibri"/>
                <a:cs typeface="Calibri"/>
              </a:rPr>
              <a:t>bile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per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dimensio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impresa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24"/>
          <p:cNvSpPr/>
          <p:nvPr/>
        </p:nvSpPr>
        <p:spPr>
          <a:xfrm>
            <a:off x="1780074" y="2362962"/>
            <a:ext cx="394716" cy="367283"/>
          </a:xfrm>
          <a:custGeom>
            <a:avLst/>
            <a:gdLst/>
            <a:ahLst/>
            <a:cxnLst/>
            <a:rect l="l" t="t" r="r" b="b"/>
            <a:pathLst>
              <a:path w="394716" h="367283">
                <a:moveTo>
                  <a:pt x="394716" y="0"/>
                </a:moveTo>
                <a:lnTo>
                  <a:pt x="197357" y="183641"/>
                </a:lnTo>
                <a:lnTo>
                  <a:pt x="0" y="183641"/>
                </a:lnTo>
                <a:lnTo>
                  <a:pt x="197357" y="367283"/>
                </a:lnTo>
                <a:lnTo>
                  <a:pt x="394716" y="183641"/>
                </a:lnTo>
                <a:lnTo>
                  <a:pt x="197357" y="183641"/>
                </a:lnTo>
                <a:lnTo>
                  <a:pt x="0" y="0"/>
                </a:lnTo>
                <a:lnTo>
                  <a:pt x="394716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25"/>
          <p:cNvSpPr/>
          <p:nvPr/>
        </p:nvSpPr>
        <p:spPr>
          <a:xfrm>
            <a:off x="4613190" y="3015234"/>
            <a:ext cx="6378956" cy="0"/>
          </a:xfrm>
          <a:custGeom>
            <a:avLst/>
            <a:gdLst/>
            <a:ahLst/>
            <a:cxnLst/>
            <a:rect l="l" t="t" r="r" b="b"/>
            <a:pathLst>
              <a:path w="6378956">
                <a:moveTo>
                  <a:pt x="0" y="0"/>
                </a:moveTo>
                <a:lnTo>
                  <a:pt x="6378956" y="0"/>
                </a:lnTo>
              </a:path>
            </a:pathLst>
          </a:custGeom>
          <a:ln w="63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42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51150"/>
              </p:ext>
            </p:extLst>
          </p:nvPr>
        </p:nvGraphicFramePr>
        <p:xfrm>
          <a:off x="4597570" y="3735832"/>
          <a:ext cx="6394206" cy="22470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8471"/>
                <a:gridCol w="1883189"/>
                <a:gridCol w="1370880"/>
                <a:gridCol w="801666"/>
              </a:tblGrid>
              <a:tr h="627443">
                <a:tc gridSpan="2"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  <a:tabLst>
                          <a:tab pos="2703195" algn="l"/>
                        </a:tabLst>
                      </a:pPr>
                      <a:r>
                        <a:rPr sz="2100" b="1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100" b="1" spc="-44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2100" b="1" spc="-30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2100" b="1" spc="0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2100" b="1" spc="-15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2100" b="1" spc="0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2100" b="1" spc="7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2100" b="1" spc="0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me</a:t>
                      </a:r>
                      <a:r>
                        <a:rPr sz="2100" b="1" spc="-22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2100" b="1" spc="-15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2100" b="1" spc="0" baseline="-13888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2100" b="1" spc="0" baseline="-13888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Regi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S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lia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328545">
                        <a:lnSpc>
                          <a:spcPts val="1300"/>
                        </a:lnSpc>
                        <a:spcBef>
                          <a:spcPts val="10"/>
                        </a:spcBef>
                      </a:pPr>
                      <a:r>
                        <a:rPr sz="1100" i="1" dirty="0" smtClean="0">
                          <a:latin typeface="Calibri"/>
                          <a:cs typeface="Calibri"/>
                        </a:rPr>
                        <a:t>B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i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b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ri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i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pan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316480">
                        <a:lnSpc>
                          <a:spcPts val="1030"/>
                        </a:lnSpc>
                      </a:pPr>
                      <a:r>
                        <a:rPr sz="1100" i="1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ug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ia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i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eg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i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Si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Mo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ise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Regi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tro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-no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708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i="1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ec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fi</a:t>
                      </a:r>
                      <a:r>
                        <a:rPr sz="1100" i="1" spc="-10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h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e prov</a:t>
                      </a:r>
                      <a:r>
                        <a:rPr sz="1100" i="1" spc="-5" dirty="0" smtClean="0"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i="1" spc="0" dirty="0" smtClean="0">
                          <a:latin typeface="Calibri"/>
                          <a:cs typeface="Calibri"/>
                        </a:rPr>
                        <a:t>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tre 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Aree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95338">
                <a:tc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va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ità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va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6427">
                <a:tc>
                  <a:txBody>
                    <a:bodyPr/>
                    <a:lstStyle/>
                    <a:p>
                      <a:pPr marL="746125" marR="472440" indent="-502920">
                        <a:lnSpc>
                          <a:spcPct val="755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Am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lla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ità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455193">
                <a:tc>
                  <a:txBody>
                    <a:bodyPr/>
                    <a:lstStyle/>
                    <a:p>
                      <a:pPr marL="346710" marR="578485" indent="73025">
                        <a:lnSpc>
                          <a:spcPct val="755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Ric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rsi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ttività (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iv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rsifi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az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ATECO)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2607">
                <a:tc>
                  <a:txBody>
                    <a:bodyPr/>
                    <a:lstStyle/>
                    <a:p>
                      <a:pPr marL="92710" marR="320675" indent="0" algn="ctr">
                        <a:lnSpc>
                          <a:spcPct val="755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str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ttur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zi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ità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va (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mbi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f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nd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me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v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migli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imensioni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Solo</a:t>
                      </a:r>
                      <a:r>
                        <a:rPr sz="1100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PMI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52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2050" y="1536421"/>
            <a:ext cx="2741930" cy="6623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2540" algn="ctr">
              <a:lnSpc>
                <a:spcPct val="100000"/>
              </a:lnSpc>
            </a:pPr>
            <a:r>
              <a:rPr sz="1400" b="1" spc="-10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2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20" dirty="0" smtClean="0">
                <a:latin typeface="Calibri"/>
                <a:cs typeface="Calibri"/>
              </a:rPr>
              <a:t>g</a:t>
            </a:r>
            <a:r>
              <a:rPr sz="1400" b="1" spc="-15" dirty="0" smtClean="0">
                <a:latin typeface="Calibri"/>
                <a:cs typeface="Calibri"/>
              </a:rPr>
              <a:t>e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ol</a:t>
            </a:r>
            <a:r>
              <a:rPr sz="1400" b="1" spc="5" dirty="0" smtClean="0">
                <a:latin typeface="Calibri"/>
                <a:cs typeface="Calibri"/>
              </a:rPr>
              <a:t>az</a:t>
            </a:r>
            <a:r>
              <a:rPr sz="1400" b="1" spc="0" dirty="0" smtClean="0">
                <a:latin typeface="Calibri"/>
                <a:cs typeface="Calibri"/>
              </a:rPr>
              <a:t>io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del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-15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10" dirty="0" smtClean="0">
                <a:latin typeface="Calibri"/>
                <a:cs typeface="Calibri"/>
              </a:rPr>
              <a:t>ntat</a:t>
            </a:r>
            <a:r>
              <a:rPr sz="1400" b="1" spc="-2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 </a:t>
            </a:r>
            <a:r>
              <a:rPr sz="1400" b="1" spc="-2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vilu</a:t>
            </a:r>
            <a:r>
              <a:rPr sz="1400" b="1" spc="5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po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-3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no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in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base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5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le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-3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bili so</a:t>
            </a:r>
            <a:r>
              <a:rPr sz="1400" b="1" spc="-5" dirty="0" smtClean="0">
                <a:latin typeface="Calibri"/>
                <a:cs typeface="Calibri"/>
              </a:rPr>
              <a:t>t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ind</a:t>
            </a:r>
            <a:r>
              <a:rPr sz="1400" b="1" spc="5" dirty="0" smtClean="0">
                <a:latin typeface="Calibri"/>
                <a:cs typeface="Calibri"/>
              </a:rPr>
              <a:t>i</a:t>
            </a:r>
            <a:r>
              <a:rPr sz="1400" b="1" spc="-15" dirty="0" smtClean="0">
                <a:latin typeface="Calibri"/>
                <a:cs typeface="Calibri"/>
              </a:rPr>
              <a:t>ca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3909" y="2690470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3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27810" y="2898242"/>
            <a:ext cx="166814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Tipologia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v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3909" y="3635350"/>
            <a:ext cx="2657851" cy="649224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55241" y="3842486"/>
            <a:ext cx="161353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Dim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0" dirty="0" smtClean="0">
                <a:latin typeface="Calibri"/>
                <a:cs typeface="Calibri"/>
              </a:rPr>
              <a:t>si</a:t>
            </a:r>
            <a:r>
              <a:rPr sz="1400" spc="5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e azie</a:t>
            </a:r>
            <a:r>
              <a:rPr sz="1400" spc="-10" dirty="0" smtClean="0">
                <a:latin typeface="Calibri"/>
                <a:cs typeface="Calibri"/>
              </a:rPr>
              <a:t>nd</a:t>
            </a:r>
            <a:r>
              <a:rPr sz="1400" spc="0" dirty="0" smtClean="0">
                <a:latin typeface="Calibri"/>
                <a:cs typeface="Calibri"/>
              </a:rPr>
              <a:t>ale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3909" y="4580229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49"/>
                </a:lnTo>
                <a:lnTo>
                  <a:pt x="1074" y="556346"/>
                </a:lnTo>
                <a:lnTo>
                  <a:pt x="15002" y="596021"/>
                </a:lnTo>
                <a:lnTo>
                  <a:pt x="42307" y="626849"/>
                </a:lnTo>
                <a:lnTo>
                  <a:pt x="79550" y="645389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18"/>
                </a:lnTo>
                <a:lnTo>
                  <a:pt x="2626421" y="617289"/>
                </a:lnTo>
                <a:lnTo>
                  <a:pt x="2649425" y="582977"/>
                </a:lnTo>
                <a:lnTo>
                  <a:pt x="2657804" y="541749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5260" y="4787087"/>
            <a:ext cx="243395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u="sng" dirty="0" smtClean="0">
                <a:latin typeface="Calibri"/>
                <a:cs typeface="Calibri"/>
              </a:rPr>
              <a:t>A</a:t>
            </a:r>
            <a:r>
              <a:rPr sz="1400" b="1" u="sng" spc="-10" dirty="0" smtClean="0">
                <a:latin typeface="Calibri"/>
                <a:cs typeface="Calibri"/>
              </a:rPr>
              <a:t>r</a:t>
            </a:r>
            <a:r>
              <a:rPr sz="1400" b="1" u="sng" spc="0" dirty="0" smtClean="0">
                <a:latin typeface="Calibri"/>
                <a:cs typeface="Calibri"/>
              </a:rPr>
              <a:t>ea</a:t>
            </a:r>
            <a:r>
              <a:rPr sz="1400" b="1" u="sng" spc="-30" dirty="0" smtClean="0">
                <a:latin typeface="Calibri"/>
                <a:cs typeface="Calibri"/>
              </a:rPr>
              <a:t> </a:t>
            </a:r>
            <a:r>
              <a:rPr sz="1400" b="1" u="sng" spc="0" dirty="0" smtClean="0">
                <a:latin typeface="Calibri"/>
                <a:cs typeface="Calibri"/>
              </a:rPr>
              <a:t>lo</a:t>
            </a:r>
            <a:r>
              <a:rPr sz="1400" b="1" u="sng" spc="-10" dirty="0" smtClean="0">
                <a:latin typeface="Calibri"/>
                <a:cs typeface="Calibri"/>
              </a:rPr>
              <a:t>c</a:t>
            </a:r>
            <a:r>
              <a:rPr sz="1400" b="1" u="sng" spc="0" dirty="0" smtClean="0">
                <a:latin typeface="Calibri"/>
                <a:cs typeface="Calibri"/>
              </a:rPr>
              <a:t>a</a:t>
            </a:r>
            <a:r>
              <a:rPr sz="1400" b="1" u="sng" spc="5" dirty="0" smtClean="0">
                <a:latin typeface="Calibri"/>
                <a:cs typeface="Calibri"/>
              </a:rPr>
              <a:t>l</a:t>
            </a:r>
            <a:r>
              <a:rPr sz="1400" b="1" u="sng" spc="0" dirty="0" smtClean="0">
                <a:latin typeface="Calibri"/>
                <a:cs typeface="Calibri"/>
              </a:rPr>
              <a:t>i</a:t>
            </a:r>
            <a:r>
              <a:rPr sz="1400" b="1" u="sng" spc="5" dirty="0" smtClean="0">
                <a:latin typeface="Calibri"/>
                <a:cs typeface="Calibri"/>
              </a:rPr>
              <a:t>z</a:t>
            </a:r>
            <a:r>
              <a:rPr sz="1400" b="1" u="sng" spc="-10" dirty="0" smtClean="0">
                <a:latin typeface="Calibri"/>
                <a:cs typeface="Calibri"/>
              </a:rPr>
              <a:t>z</a:t>
            </a:r>
            <a:r>
              <a:rPr sz="1400" b="1" u="sng" spc="0" dirty="0" smtClean="0">
                <a:latin typeface="Calibri"/>
                <a:cs typeface="Calibri"/>
              </a:rPr>
              <a:t>a</a:t>
            </a:r>
            <a:r>
              <a:rPr sz="1400" b="1" u="sng" spc="5" dirty="0" smtClean="0">
                <a:latin typeface="Calibri"/>
                <a:cs typeface="Calibri"/>
              </a:rPr>
              <a:t>z</a:t>
            </a:r>
            <a:r>
              <a:rPr sz="1400" b="1" u="sng" spc="0" dirty="0" smtClean="0">
                <a:latin typeface="Calibri"/>
                <a:cs typeface="Calibri"/>
              </a:rPr>
              <a:t>io</a:t>
            </a:r>
            <a:r>
              <a:rPr sz="1400" b="1" u="sng" spc="5" dirty="0" smtClean="0">
                <a:latin typeface="Calibri"/>
                <a:cs typeface="Calibri"/>
              </a:rPr>
              <a:t>n</a:t>
            </a:r>
            <a:r>
              <a:rPr sz="1400" b="1" u="sng" spc="0" dirty="0" smtClean="0">
                <a:latin typeface="Calibri"/>
                <a:cs typeface="Calibri"/>
              </a:rPr>
              <a:t>e</a:t>
            </a:r>
            <a:r>
              <a:rPr sz="1400" b="1" u="sng" spc="-55" dirty="0" smtClean="0">
                <a:latin typeface="Calibri"/>
                <a:cs typeface="Calibri"/>
              </a:rPr>
              <a:t> </a:t>
            </a:r>
            <a:r>
              <a:rPr sz="1400" b="1" u="sng" spc="0" dirty="0" smtClean="0">
                <a:latin typeface="Calibri"/>
                <a:cs typeface="Calibri"/>
              </a:rPr>
              <a:t>i</a:t>
            </a:r>
            <a:r>
              <a:rPr sz="1400" b="1" u="sng" spc="-20" dirty="0" smtClean="0">
                <a:latin typeface="Calibri"/>
                <a:cs typeface="Calibri"/>
              </a:rPr>
              <a:t>nv</a:t>
            </a:r>
            <a:r>
              <a:rPr sz="1400" b="1" u="sng" spc="0" dirty="0" smtClean="0">
                <a:latin typeface="Calibri"/>
                <a:cs typeface="Calibri"/>
              </a:rPr>
              <a:t>e</a:t>
            </a:r>
            <a:r>
              <a:rPr sz="1400" b="1" u="sng" spc="-10" dirty="0" smtClean="0">
                <a:latin typeface="Calibri"/>
                <a:cs typeface="Calibri"/>
              </a:rPr>
              <a:t>s</a:t>
            </a:r>
            <a:r>
              <a:rPr sz="1400" b="1" u="sng" spc="0" dirty="0" smtClean="0">
                <a:latin typeface="Calibri"/>
                <a:cs typeface="Calibri"/>
              </a:rPr>
              <a:t>time</a:t>
            </a:r>
            <a:r>
              <a:rPr sz="1400" b="1" u="sng" spc="-10" dirty="0" smtClean="0">
                <a:latin typeface="Calibri"/>
                <a:cs typeface="Calibri"/>
              </a:rPr>
              <a:t>nt</a:t>
            </a:r>
            <a:r>
              <a:rPr sz="1400" b="1" u="sng" spc="0" dirty="0" smtClean="0">
                <a:latin typeface="Calibri"/>
                <a:cs typeface="Calibri"/>
              </a:rPr>
              <a:t>o</a:t>
            </a:r>
            <a:endParaRPr sz="1400" u="sng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73858" y="2211933"/>
            <a:ext cx="394716" cy="367283"/>
          </a:xfrm>
          <a:custGeom>
            <a:avLst/>
            <a:gdLst/>
            <a:ahLst/>
            <a:cxnLst/>
            <a:rect l="l" t="t" r="r" b="b"/>
            <a:pathLst>
              <a:path w="394716" h="367283">
                <a:moveTo>
                  <a:pt x="394716" y="0"/>
                </a:moveTo>
                <a:lnTo>
                  <a:pt x="197357" y="183641"/>
                </a:lnTo>
                <a:lnTo>
                  <a:pt x="0" y="183641"/>
                </a:lnTo>
                <a:lnTo>
                  <a:pt x="197357" y="367283"/>
                </a:lnTo>
                <a:lnTo>
                  <a:pt x="394716" y="183641"/>
                </a:lnTo>
                <a:lnTo>
                  <a:pt x="197357" y="183641"/>
                </a:lnTo>
                <a:lnTo>
                  <a:pt x="0" y="0"/>
                </a:lnTo>
                <a:lnTo>
                  <a:pt x="394716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79187" y="1667866"/>
            <a:ext cx="6964680" cy="438912"/>
          </a:xfrm>
          <a:custGeom>
            <a:avLst/>
            <a:gdLst/>
            <a:ahLst/>
            <a:cxnLst/>
            <a:rect l="l" t="t" r="r" b="b"/>
            <a:pathLst>
              <a:path w="6964680" h="438912">
                <a:moveTo>
                  <a:pt x="6891527" y="0"/>
                </a:moveTo>
                <a:lnTo>
                  <a:pt x="70989" y="31"/>
                </a:lnTo>
                <a:lnTo>
                  <a:pt x="31219" y="13212"/>
                </a:lnTo>
                <a:lnTo>
                  <a:pt x="5553" y="45155"/>
                </a:lnTo>
                <a:lnTo>
                  <a:pt x="0" y="73151"/>
                </a:lnTo>
                <a:lnTo>
                  <a:pt x="31" y="367922"/>
                </a:lnTo>
                <a:lnTo>
                  <a:pt x="13212" y="407692"/>
                </a:lnTo>
                <a:lnTo>
                  <a:pt x="45155" y="433358"/>
                </a:lnTo>
                <a:lnTo>
                  <a:pt x="73151" y="438912"/>
                </a:lnTo>
                <a:lnTo>
                  <a:pt x="6893690" y="438880"/>
                </a:lnTo>
                <a:lnTo>
                  <a:pt x="6933460" y="425699"/>
                </a:lnTo>
                <a:lnTo>
                  <a:pt x="6959126" y="393756"/>
                </a:lnTo>
                <a:lnTo>
                  <a:pt x="6964680" y="365760"/>
                </a:lnTo>
                <a:lnTo>
                  <a:pt x="6964648" y="70989"/>
                </a:lnTo>
                <a:lnTo>
                  <a:pt x="6951467" y="31219"/>
                </a:lnTo>
                <a:lnTo>
                  <a:pt x="6919524" y="5553"/>
                </a:lnTo>
                <a:lnTo>
                  <a:pt x="6891527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2287" y="1771752"/>
            <a:ext cx="562673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si</a:t>
            </a:r>
            <a:r>
              <a:rPr sz="1400" b="1" spc="-5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à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ai</a:t>
            </a:r>
            <a:r>
              <a:rPr sz="1400" b="1" spc="5" dirty="0" smtClean="0">
                <a:latin typeface="Calibri"/>
                <a:cs typeface="Calibri"/>
              </a:rPr>
              <a:t>u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(</a:t>
            </a:r>
            <a:r>
              <a:rPr sz="1400" b="1" spc="-15" dirty="0" smtClean="0">
                <a:latin typeface="Calibri"/>
                <a:cs typeface="Calibri"/>
              </a:rPr>
              <a:t>E</a:t>
            </a:r>
            <a:r>
              <a:rPr sz="1400" b="1" spc="0" dirty="0" smtClean="0">
                <a:latin typeface="Calibri"/>
                <a:cs typeface="Calibri"/>
              </a:rPr>
              <a:t>S</a:t>
            </a:r>
            <a:r>
              <a:rPr sz="1400" b="1" spc="-10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)</a:t>
            </a:r>
            <a:r>
              <a:rPr sz="1400" b="1" spc="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per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lo</a:t>
            </a:r>
            <a:r>
              <a:rPr sz="1400" b="1" spc="-10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ali</a:t>
            </a:r>
            <a:r>
              <a:rPr sz="1400" b="1" spc="5" dirty="0" smtClean="0">
                <a:latin typeface="Calibri"/>
                <a:cs typeface="Calibri"/>
              </a:rPr>
              <a:t>z</a:t>
            </a:r>
            <a:r>
              <a:rPr sz="1400" b="1" spc="0" dirty="0" smtClean="0">
                <a:latin typeface="Calibri"/>
                <a:cs typeface="Calibri"/>
              </a:rPr>
              <a:t>za</a:t>
            </a:r>
            <a:r>
              <a:rPr sz="1400" b="1" spc="5" dirty="0" smtClean="0">
                <a:latin typeface="Calibri"/>
                <a:cs typeface="Calibri"/>
              </a:rPr>
              <a:t>z</a:t>
            </a:r>
            <a:r>
              <a:rPr sz="1400" b="1" spc="0" dirty="0" smtClean="0">
                <a:latin typeface="Calibri"/>
                <a:cs typeface="Calibri"/>
              </a:rPr>
              <a:t>ione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-20" dirty="0" smtClean="0">
                <a:latin typeface="Calibri"/>
                <a:cs typeface="Calibri"/>
              </a:rPr>
              <a:t>g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o</a:t>
            </a:r>
            <a:r>
              <a:rPr sz="1400" b="1" spc="0" dirty="0" smtClean="0">
                <a:latin typeface="Calibri"/>
                <a:cs typeface="Calibri"/>
              </a:rPr>
              <a:t>g</a:t>
            </a:r>
            <a:r>
              <a:rPr sz="1400" b="1" spc="-35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fi</a:t>
            </a:r>
            <a:r>
              <a:rPr sz="1400" b="1" spc="-10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dim</a:t>
            </a:r>
            <a:r>
              <a:rPr sz="1400" b="1" spc="5" dirty="0" smtClean="0">
                <a:latin typeface="Calibri"/>
                <a:cs typeface="Calibri"/>
              </a:rPr>
              <a:t>e</a:t>
            </a:r>
            <a:r>
              <a:rPr sz="1400" b="1" spc="0" dirty="0" smtClean="0">
                <a:latin typeface="Calibri"/>
                <a:cs typeface="Calibri"/>
              </a:rPr>
              <a:t>nsione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d’imp</a:t>
            </a:r>
            <a:r>
              <a:rPr sz="1400" b="1" spc="-10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50007" y="719327"/>
            <a:ext cx="3384804" cy="425196"/>
          </a:xfrm>
          <a:custGeom>
            <a:avLst/>
            <a:gdLst/>
            <a:ahLst/>
            <a:cxnLst/>
            <a:rect l="l" t="t" r="r" b="b"/>
            <a:pathLst>
              <a:path w="3384804" h="425196">
                <a:moveTo>
                  <a:pt x="3313938" y="0"/>
                </a:moveTo>
                <a:lnTo>
                  <a:pt x="57928" y="1180"/>
                </a:lnTo>
                <a:lnTo>
                  <a:pt x="21297" y="20237"/>
                </a:lnTo>
                <a:lnTo>
                  <a:pt x="1479" y="56399"/>
                </a:lnTo>
                <a:lnTo>
                  <a:pt x="0" y="70866"/>
                </a:lnTo>
                <a:lnTo>
                  <a:pt x="1180" y="367267"/>
                </a:lnTo>
                <a:lnTo>
                  <a:pt x="20237" y="403898"/>
                </a:lnTo>
                <a:lnTo>
                  <a:pt x="56399" y="423716"/>
                </a:lnTo>
                <a:lnTo>
                  <a:pt x="70866" y="425196"/>
                </a:lnTo>
                <a:lnTo>
                  <a:pt x="3326875" y="424015"/>
                </a:lnTo>
                <a:lnTo>
                  <a:pt x="3363506" y="404958"/>
                </a:lnTo>
                <a:lnTo>
                  <a:pt x="3383324" y="368796"/>
                </a:lnTo>
                <a:lnTo>
                  <a:pt x="3384804" y="354330"/>
                </a:lnTo>
                <a:lnTo>
                  <a:pt x="3383623" y="57928"/>
                </a:lnTo>
                <a:lnTo>
                  <a:pt x="3364566" y="21297"/>
                </a:lnTo>
                <a:lnTo>
                  <a:pt x="3328404" y="1479"/>
                </a:lnTo>
                <a:lnTo>
                  <a:pt x="331393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250978" y="786230"/>
            <a:ext cx="0" cy="162906"/>
          </a:xfrm>
          <a:custGeom>
            <a:avLst/>
            <a:gdLst/>
            <a:ahLst/>
            <a:cxnLst/>
            <a:rect l="l" t="t" r="r" b="b"/>
            <a:pathLst>
              <a:path h="162906">
                <a:moveTo>
                  <a:pt x="0" y="0"/>
                </a:moveTo>
                <a:lnTo>
                  <a:pt x="0" y="162906"/>
                </a:lnTo>
              </a:path>
            </a:pathLst>
          </a:custGeom>
          <a:ln w="18674">
            <a:solidFill>
              <a:srgbClr val="EC232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886878" y="567388"/>
            <a:ext cx="0" cy="163152"/>
          </a:xfrm>
          <a:custGeom>
            <a:avLst/>
            <a:gdLst/>
            <a:ahLst/>
            <a:cxnLst/>
            <a:rect l="l" t="t" r="r" b="b"/>
            <a:pathLst>
              <a:path h="163152">
                <a:moveTo>
                  <a:pt x="0" y="0"/>
                </a:moveTo>
                <a:lnTo>
                  <a:pt x="0" y="163152"/>
                </a:lnTo>
              </a:path>
            </a:pathLst>
          </a:custGeom>
          <a:ln w="18404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250978" y="348501"/>
            <a:ext cx="0" cy="163176"/>
          </a:xfrm>
          <a:custGeom>
            <a:avLst/>
            <a:gdLst/>
            <a:ahLst/>
            <a:cxnLst/>
            <a:rect l="l" t="t" r="r" b="b"/>
            <a:pathLst>
              <a:path h="163176">
                <a:moveTo>
                  <a:pt x="0" y="0"/>
                </a:moveTo>
                <a:lnTo>
                  <a:pt x="0" y="163176"/>
                </a:lnTo>
              </a:path>
            </a:pathLst>
          </a:custGeom>
          <a:ln w="18674">
            <a:solidFill>
              <a:srgbClr val="0B805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939056" y="567110"/>
            <a:ext cx="120196" cy="163169"/>
          </a:xfrm>
          <a:custGeom>
            <a:avLst/>
            <a:gdLst/>
            <a:ahLst/>
            <a:cxnLst/>
            <a:rect l="l" t="t" r="r" b="b"/>
            <a:pathLst>
              <a:path w="120196" h="163169">
                <a:moveTo>
                  <a:pt x="16355" y="0"/>
                </a:moveTo>
                <a:lnTo>
                  <a:pt x="0" y="0"/>
                </a:lnTo>
                <a:lnTo>
                  <a:pt x="0" y="163169"/>
                </a:lnTo>
                <a:lnTo>
                  <a:pt x="17393" y="163169"/>
                </a:lnTo>
                <a:lnTo>
                  <a:pt x="17393" y="32538"/>
                </a:lnTo>
                <a:lnTo>
                  <a:pt x="37930" y="32538"/>
                </a:lnTo>
                <a:lnTo>
                  <a:pt x="16355" y="0"/>
                </a:lnTo>
                <a:close/>
              </a:path>
              <a:path w="120196" h="163169">
                <a:moveTo>
                  <a:pt x="37930" y="32538"/>
                </a:moveTo>
                <a:lnTo>
                  <a:pt x="17393" y="32538"/>
                </a:lnTo>
                <a:lnTo>
                  <a:pt x="103584" y="163169"/>
                </a:lnTo>
                <a:lnTo>
                  <a:pt x="120196" y="163169"/>
                </a:lnTo>
                <a:lnTo>
                  <a:pt x="120196" y="130378"/>
                </a:lnTo>
                <a:lnTo>
                  <a:pt x="102802" y="130378"/>
                </a:lnTo>
                <a:lnTo>
                  <a:pt x="37930" y="32538"/>
                </a:lnTo>
                <a:close/>
              </a:path>
              <a:path w="120196" h="163169">
                <a:moveTo>
                  <a:pt x="120195" y="0"/>
                </a:moveTo>
                <a:lnTo>
                  <a:pt x="102802" y="0"/>
                </a:lnTo>
                <a:lnTo>
                  <a:pt x="102802" y="130378"/>
                </a:lnTo>
                <a:lnTo>
                  <a:pt x="120196" y="130378"/>
                </a:lnTo>
                <a:lnTo>
                  <a:pt x="120195" y="0"/>
                </a:lnTo>
                <a:close/>
              </a:path>
            </a:pathLst>
          </a:custGeom>
          <a:solidFill>
            <a:srgbClr val="6C798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088850" y="567110"/>
            <a:ext cx="121230" cy="163169"/>
          </a:xfrm>
          <a:custGeom>
            <a:avLst/>
            <a:gdLst/>
            <a:ahLst/>
            <a:cxnLst/>
            <a:rect l="l" t="t" r="r" b="b"/>
            <a:pathLst>
              <a:path w="121230" h="163169">
                <a:moveTo>
                  <a:pt x="18428" y="0"/>
                </a:moveTo>
                <a:lnTo>
                  <a:pt x="0" y="0"/>
                </a:lnTo>
                <a:lnTo>
                  <a:pt x="53475" y="163169"/>
                </a:lnTo>
                <a:lnTo>
                  <a:pt x="67755" y="163169"/>
                </a:lnTo>
                <a:lnTo>
                  <a:pt x="77903" y="132203"/>
                </a:lnTo>
                <a:lnTo>
                  <a:pt x="60745" y="132202"/>
                </a:lnTo>
                <a:lnTo>
                  <a:pt x="18428" y="0"/>
                </a:lnTo>
                <a:close/>
              </a:path>
              <a:path w="121230" h="163169">
                <a:moveTo>
                  <a:pt x="121230" y="0"/>
                </a:moveTo>
                <a:lnTo>
                  <a:pt x="103061" y="0"/>
                </a:lnTo>
                <a:lnTo>
                  <a:pt x="60745" y="132202"/>
                </a:lnTo>
                <a:lnTo>
                  <a:pt x="77903" y="132203"/>
                </a:lnTo>
                <a:lnTo>
                  <a:pt x="121230" y="0"/>
                </a:lnTo>
                <a:close/>
              </a:path>
            </a:pathLst>
          </a:custGeom>
          <a:solidFill>
            <a:srgbClr val="6C798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250978" y="567110"/>
            <a:ext cx="0" cy="163169"/>
          </a:xfrm>
          <a:custGeom>
            <a:avLst/>
            <a:gdLst/>
            <a:ahLst/>
            <a:cxnLst/>
            <a:rect l="l" t="t" r="r" b="b"/>
            <a:pathLst>
              <a:path h="163169">
                <a:moveTo>
                  <a:pt x="0" y="0"/>
                </a:moveTo>
                <a:lnTo>
                  <a:pt x="0" y="163169"/>
                </a:lnTo>
              </a:path>
            </a:pathLst>
          </a:custGeom>
          <a:ln w="18674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343639" y="582721"/>
            <a:ext cx="0" cy="147559"/>
          </a:xfrm>
          <a:custGeom>
            <a:avLst/>
            <a:gdLst/>
            <a:ahLst/>
            <a:cxnLst/>
            <a:rect l="l" t="t" r="r" b="b"/>
            <a:pathLst>
              <a:path h="147559">
                <a:moveTo>
                  <a:pt x="0" y="0"/>
                </a:moveTo>
                <a:lnTo>
                  <a:pt x="0" y="147559"/>
                </a:lnTo>
              </a:path>
            </a:pathLst>
          </a:custGeom>
          <a:ln w="18674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287948" y="574915"/>
            <a:ext cx="111656" cy="0"/>
          </a:xfrm>
          <a:custGeom>
            <a:avLst/>
            <a:gdLst/>
            <a:ahLst/>
            <a:cxnLst/>
            <a:rect l="l" t="t" r="r" b="b"/>
            <a:pathLst>
              <a:path w="111656">
                <a:moveTo>
                  <a:pt x="0" y="0"/>
                </a:moveTo>
                <a:lnTo>
                  <a:pt x="111656" y="0"/>
                </a:lnTo>
              </a:path>
            </a:pathLst>
          </a:custGeom>
          <a:ln w="16880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395454" y="567111"/>
            <a:ext cx="134181" cy="163169"/>
          </a:xfrm>
          <a:custGeom>
            <a:avLst/>
            <a:gdLst/>
            <a:ahLst/>
            <a:cxnLst/>
            <a:rect l="l" t="t" r="r" b="b"/>
            <a:pathLst>
              <a:path w="134181" h="163169">
                <a:moveTo>
                  <a:pt x="74495" y="0"/>
                </a:moveTo>
                <a:lnTo>
                  <a:pt x="59962" y="0"/>
                </a:lnTo>
                <a:lnTo>
                  <a:pt x="0" y="163169"/>
                </a:lnTo>
                <a:lnTo>
                  <a:pt x="18407" y="163169"/>
                </a:lnTo>
                <a:lnTo>
                  <a:pt x="31382" y="126475"/>
                </a:lnTo>
                <a:lnTo>
                  <a:pt x="120759" y="126475"/>
                </a:lnTo>
                <a:lnTo>
                  <a:pt x="115142" y="111122"/>
                </a:lnTo>
                <a:lnTo>
                  <a:pt x="36849" y="111122"/>
                </a:lnTo>
                <a:lnTo>
                  <a:pt x="67471" y="24976"/>
                </a:lnTo>
                <a:lnTo>
                  <a:pt x="83631" y="24976"/>
                </a:lnTo>
                <a:lnTo>
                  <a:pt x="74495" y="0"/>
                </a:lnTo>
                <a:close/>
              </a:path>
              <a:path w="134181" h="163169">
                <a:moveTo>
                  <a:pt x="120759" y="126475"/>
                </a:moveTo>
                <a:lnTo>
                  <a:pt x="102521" y="126475"/>
                </a:lnTo>
                <a:lnTo>
                  <a:pt x="115497" y="163169"/>
                </a:lnTo>
                <a:lnTo>
                  <a:pt x="134181" y="163169"/>
                </a:lnTo>
                <a:lnTo>
                  <a:pt x="120759" y="126475"/>
                </a:lnTo>
                <a:close/>
              </a:path>
              <a:path w="134181" h="163169">
                <a:moveTo>
                  <a:pt x="83631" y="24976"/>
                </a:moveTo>
                <a:lnTo>
                  <a:pt x="67471" y="24976"/>
                </a:lnTo>
                <a:lnTo>
                  <a:pt x="97608" y="111122"/>
                </a:lnTo>
                <a:lnTo>
                  <a:pt x="115142" y="111122"/>
                </a:lnTo>
                <a:lnTo>
                  <a:pt x="83631" y="24976"/>
                </a:lnTo>
                <a:close/>
              </a:path>
            </a:pathLst>
          </a:custGeom>
          <a:solidFill>
            <a:srgbClr val="6C798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555862" y="722651"/>
            <a:ext cx="100480" cy="0"/>
          </a:xfrm>
          <a:custGeom>
            <a:avLst/>
            <a:gdLst/>
            <a:ahLst/>
            <a:cxnLst/>
            <a:rect l="l" t="t" r="r" b="b"/>
            <a:pathLst>
              <a:path w="100480">
                <a:moveTo>
                  <a:pt x="0" y="0"/>
                </a:moveTo>
                <a:lnTo>
                  <a:pt x="100480" y="0"/>
                </a:lnTo>
              </a:path>
            </a:pathLst>
          </a:custGeom>
          <a:ln w="16529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564564" y="567513"/>
            <a:ext cx="0" cy="147507"/>
          </a:xfrm>
          <a:custGeom>
            <a:avLst/>
            <a:gdLst/>
            <a:ahLst/>
            <a:cxnLst/>
            <a:rect l="l" t="t" r="r" b="b"/>
            <a:pathLst>
              <a:path h="147507">
                <a:moveTo>
                  <a:pt x="0" y="0"/>
                </a:moveTo>
                <a:lnTo>
                  <a:pt x="0" y="147507"/>
                </a:lnTo>
              </a:path>
            </a:pathLst>
          </a:custGeom>
          <a:ln w="18674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690216" y="567111"/>
            <a:ext cx="0" cy="163169"/>
          </a:xfrm>
          <a:custGeom>
            <a:avLst/>
            <a:gdLst/>
            <a:ahLst/>
            <a:cxnLst/>
            <a:rect l="l" t="t" r="r" b="b"/>
            <a:pathLst>
              <a:path h="163169">
                <a:moveTo>
                  <a:pt x="0" y="0"/>
                </a:moveTo>
                <a:lnTo>
                  <a:pt x="0" y="163169"/>
                </a:lnTo>
              </a:path>
            </a:pathLst>
          </a:custGeom>
          <a:ln w="18639">
            <a:solidFill>
              <a:srgbClr val="6C798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725129" y="567111"/>
            <a:ext cx="134216" cy="163169"/>
          </a:xfrm>
          <a:custGeom>
            <a:avLst/>
            <a:gdLst/>
            <a:ahLst/>
            <a:cxnLst/>
            <a:rect l="l" t="t" r="r" b="b"/>
            <a:pathLst>
              <a:path w="134216" h="163169">
                <a:moveTo>
                  <a:pt x="74495" y="0"/>
                </a:moveTo>
                <a:lnTo>
                  <a:pt x="59962" y="0"/>
                </a:lnTo>
                <a:lnTo>
                  <a:pt x="0" y="163169"/>
                </a:lnTo>
                <a:lnTo>
                  <a:pt x="18684" y="163169"/>
                </a:lnTo>
                <a:lnTo>
                  <a:pt x="31659" y="126475"/>
                </a:lnTo>
                <a:lnTo>
                  <a:pt x="120785" y="126475"/>
                </a:lnTo>
                <a:lnTo>
                  <a:pt x="115166" y="111122"/>
                </a:lnTo>
                <a:lnTo>
                  <a:pt x="36849" y="111122"/>
                </a:lnTo>
                <a:lnTo>
                  <a:pt x="67505" y="24976"/>
                </a:lnTo>
                <a:lnTo>
                  <a:pt x="83636" y="24976"/>
                </a:lnTo>
                <a:lnTo>
                  <a:pt x="74495" y="0"/>
                </a:lnTo>
                <a:close/>
              </a:path>
              <a:path w="134216" h="163169">
                <a:moveTo>
                  <a:pt x="120785" y="126475"/>
                </a:moveTo>
                <a:lnTo>
                  <a:pt x="102556" y="126475"/>
                </a:lnTo>
                <a:lnTo>
                  <a:pt x="115773" y="163169"/>
                </a:lnTo>
                <a:lnTo>
                  <a:pt x="134216" y="163169"/>
                </a:lnTo>
                <a:lnTo>
                  <a:pt x="120785" y="126475"/>
                </a:lnTo>
                <a:close/>
              </a:path>
              <a:path w="134216" h="163169">
                <a:moveTo>
                  <a:pt x="83636" y="24976"/>
                </a:moveTo>
                <a:lnTo>
                  <a:pt x="67505" y="24976"/>
                </a:lnTo>
                <a:lnTo>
                  <a:pt x="97608" y="111122"/>
                </a:lnTo>
                <a:lnTo>
                  <a:pt x="115166" y="111122"/>
                </a:lnTo>
                <a:lnTo>
                  <a:pt x="83636" y="24976"/>
                </a:lnTo>
                <a:close/>
              </a:path>
            </a:pathLst>
          </a:custGeom>
          <a:solidFill>
            <a:srgbClr val="6C798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20" dirty="0" smtClean="0">
                <a:latin typeface="Calibri Light"/>
                <a:cs typeface="Calibri Light"/>
              </a:rPr>
              <a:t>A</a:t>
            </a:r>
            <a:r>
              <a:rPr sz="1800" b="1" spc="0" dirty="0" smtClean="0">
                <a:latin typeface="Calibri Light"/>
                <a:cs typeface="Calibri Light"/>
              </a:rPr>
              <a:t>G</a:t>
            </a:r>
            <a:r>
              <a:rPr sz="1800" b="1" spc="-2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VO</a:t>
            </a:r>
            <a:r>
              <a:rPr sz="1800" b="1" spc="-35" dirty="0" smtClean="0">
                <a:latin typeface="Calibri Light"/>
                <a:cs typeface="Calibri Light"/>
              </a:rPr>
              <a:t>L</a:t>
            </a:r>
            <a:r>
              <a:rPr sz="1800" b="1" spc="-20" dirty="0" smtClean="0">
                <a:latin typeface="Calibri Light"/>
                <a:cs typeface="Calibri Light"/>
              </a:rPr>
              <a:t>AZ</a:t>
            </a:r>
            <a:r>
              <a:rPr sz="1800" b="1" spc="-10" dirty="0" smtClean="0">
                <a:latin typeface="Calibri Light"/>
                <a:cs typeface="Calibri Light"/>
              </a:rPr>
              <a:t>I</a:t>
            </a:r>
            <a:r>
              <a:rPr sz="1800" b="1" spc="-15" dirty="0" smtClean="0">
                <a:latin typeface="Calibri Light"/>
                <a:cs typeface="Calibri Light"/>
              </a:rPr>
              <a:t>O</a:t>
            </a:r>
            <a:r>
              <a:rPr sz="1800" b="1" spc="-35" dirty="0" smtClean="0">
                <a:latin typeface="Calibri Light"/>
                <a:cs typeface="Calibri Light"/>
              </a:rPr>
              <a:t>N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SET</a:t>
            </a:r>
            <a:r>
              <a:rPr sz="1800" b="1" spc="-65" dirty="0" smtClean="0">
                <a:latin typeface="Calibri Light"/>
                <a:cs typeface="Calibri Light"/>
              </a:rPr>
              <a:t>T</a:t>
            </a:r>
            <a:r>
              <a:rPr sz="1800" b="1" spc="-30" dirty="0" smtClean="0">
                <a:latin typeface="Calibri Light"/>
                <a:cs typeface="Calibri Light"/>
              </a:rPr>
              <a:t>O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IN</a:t>
            </a:r>
            <a:r>
              <a:rPr sz="1800" b="1" spc="-20" dirty="0" smtClean="0">
                <a:latin typeface="Calibri Light"/>
                <a:cs typeface="Calibri Light"/>
              </a:rPr>
              <a:t>D</a:t>
            </a:r>
            <a:r>
              <a:rPr sz="1800" b="1" spc="-35" dirty="0" smtClean="0">
                <a:latin typeface="Calibri Light"/>
                <a:cs typeface="Calibri Light"/>
              </a:rPr>
              <a:t>US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IA,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35" dirty="0" smtClean="0">
                <a:latin typeface="Calibri Light"/>
                <a:cs typeface="Calibri Light"/>
              </a:rPr>
              <a:t>U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5" dirty="0" smtClean="0">
                <a:latin typeface="Calibri Light"/>
                <a:cs typeface="Calibri Light"/>
              </a:rPr>
              <a:t>I</a:t>
            </a:r>
            <a:r>
              <a:rPr sz="1800" b="1" spc="-30" dirty="0" smtClean="0">
                <a:latin typeface="Calibri Light"/>
                <a:cs typeface="Calibri Light"/>
              </a:rPr>
              <a:t>S</a:t>
            </a:r>
            <a:r>
              <a:rPr sz="1800" b="1" spc="-50" dirty="0" smtClean="0">
                <a:latin typeface="Calibri Light"/>
                <a:cs typeface="Calibri Light"/>
              </a:rPr>
              <a:t>M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60" dirty="0" smtClean="0">
                <a:latin typeface="Calibri Light"/>
                <a:cs typeface="Calibri Light"/>
              </a:rPr>
              <a:t> </a:t>
            </a:r>
            <a:r>
              <a:rPr sz="1800" b="1" spc="-1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160" dirty="0" smtClean="0">
                <a:latin typeface="Calibri Light"/>
                <a:cs typeface="Calibri Light"/>
              </a:rPr>
              <a:t>P</a:t>
            </a:r>
            <a:r>
              <a:rPr sz="1800" b="1" spc="0" dirty="0" smtClean="0">
                <a:latin typeface="Calibri Light"/>
                <a:cs typeface="Calibri Light"/>
              </a:rPr>
              <a:t>A</a:t>
            </a:r>
            <a:endParaRPr sz="1800" b="1" dirty="0">
              <a:latin typeface="Calibri Light"/>
              <a:cs typeface="Calibri Light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796660" y="2458517"/>
            <a:ext cx="3566667" cy="805230"/>
          </a:xfrm>
          <a:custGeom>
            <a:avLst/>
            <a:gdLst/>
            <a:ahLst/>
            <a:cxnLst/>
            <a:rect l="l" t="t" r="r" b="b"/>
            <a:pathLst>
              <a:path w="3566667" h="805230">
                <a:moveTo>
                  <a:pt x="0" y="805230"/>
                </a:moveTo>
                <a:lnTo>
                  <a:pt x="3566667" y="805230"/>
                </a:lnTo>
                <a:lnTo>
                  <a:pt x="3566667" y="0"/>
                </a:lnTo>
                <a:lnTo>
                  <a:pt x="0" y="0"/>
                </a:lnTo>
                <a:lnTo>
                  <a:pt x="0" y="80523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63200" y="2458517"/>
            <a:ext cx="2287651" cy="805230"/>
          </a:xfrm>
          <a:custGeom>
            <a:avLst/>
            <a:gdLst/>
            <a:ahLst/>
            <a:cxnLst/>
            <a:rect l="l" t="t" r="r" b="b"/>
            <a:pathLst>
              <a:path w="2287651" h="805230">
                <a:moveTo>
                  <a:pt x="0" y="805230"/>
                </a:moveTo>
                <a:lnTo>
                  <a:pt x="2287651" y="805230"/>
                </a:lnTo>
                <a:lnTo>
                  <a:pt x="2287651" y="0"/>
                </a:lnTo>
                <a:lnTo>
                  <a:pt x="0" y="0"/>
                </a:lnTo>
                <a:lnTo>
                  <a:pt x="0" y="80523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96660" y="2458441"/>
            <a:ext cx="0" cy="805307"/>
          </a:xfrm>
          <a:custGeom>
            <a:avLst/>
            <a:gdLst/>
            <a:ahLst/>
            <a:cxnLst/>
            <a:rect l="l" t="t" r="r" b="b"/>
            <a:pathLst>
              <a:path h="805307">
                <a:moveTo>
                  <a:pt x="0" y="0"/>
                </a:moveTo>
                <a:lnTo>
                  <a:pt x="0" y="80530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363200" y="2458441"/>
            <a:ext cx="0" cy="805307"/>
          </a:xfrm>
          <a:custGeom>
            <a:avLst/>
            <a:gdLst/>
            <a:ahLst/>
            <a:cxnLst/>
            <a:rect l="l" t="t" r="r" b="b"/>
            <a:pathLst>
              <a:path h="805307">
                <a:moveTo>
                  <a:pt x="0" y="0"/>
                </a:moveTo>
                <a:lnTo>
                  <a:pt x="0" y="80530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259321" y="2685516"/>
            <a:ext cx="260413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25" dirty="0" smtClean="0">
                <a:latin typeface="Calibri"/>
                <a:cs typeface="Calibri"/>
              </a:rPr>
              <a:t>n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5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indust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le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2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tu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5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10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410698" y="2556068"/>
            <a:ext cx="2156460" cy="4794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271780" marR="12700" indent="-259079">
              <a:lnSpc>
                <a:spcPct val="1071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25" dirty="0" smtClean="0">
                <a:latin typeface="Calibri"/>
                <a:cs typeface="Calibri"/>
              </a:rPr>
              <a:t>n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5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t</a:t>
            </a:r>
            <a:r>
              <a:rPr sz="1400" b="1" spc="-3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5" dirty="0" smtClean="0">
                <a:latin typeface="Calibri"/>
                <a:cs typeface="Calibri"/>
              </a:rPr>
              <a:t>s</a:t>
            </a:r>
            <a:r>
              <a:rPr sz="1400" b="1" spc="-25" dirty="0" smtClean="0">
                <a:latin typeface="Calibri"/>
                <a:cs typeface="Calibri"/>
              </a:rPr>
              <a:t>f</a:t>
            </a:r>
            <a:r>
              <a:rPr sz="1400" b="1" spc="0" dirty="0" smtClean="0">
                <a:latin typeface="Calibri"/>
                <a:cs typeface="Calibri"/>
              </a:rPr>
              <a:t>ormazio</a:t>
            </a:r>
            <a:r>
              <a:rPr sz="1400" b="1" spc="-10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e p</a:t>
            </a:r>
            <a:r>
              <a:rPr sz="1400" b="1" spc="-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odo</a:t>
            </a:r>
            <a:r>
              <a:rPr sz="1400" b="1" spc="-15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agri</a:t>
            </a:r>
            <a:r>
              <a:rPr sz="1400" b="1" spc="-15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oli </a:t>
            </a:r>
            <a:r>
              <a:rPr sz="1400" b="1" spc="-5" dirty="0" smtClean="0">
                <a:latin typeface="Calibri"/>
                <a:cs typeface="Calibri"/>
              </a:rPr>
              <a:t>(</a:t>
            </a:r>
            <a:r>
              <a:rPr sz="1400" b="1" spc="0" dirty="0" smtClean="0">
                <a:latin typeface="Calibri"/>
                <a:cs typeface="Calibri"/>
              </a:rPr>
              <a:t>T</a:t>
            </a:r>
            <a:r>
              <a:rPr sz="1400" b="1" spc="-100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A)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97041" y="3442132"/>
            <a:ext cx="1052830" cy="7378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-1905" algn="ctr">
              <a:lnSpc>
                <a:spcPct val="107000"/>
              </a:lnSpc>
            </a:pPr>
            <a:r>
              <a:rPr sz="1100" b="1" dirty="0" smtClean="0">
                <a:latin typeface="Calibri"/>
                <a:cs typeface="Calibri"/>
              </a:rPr>
              <a:t>Regi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10" dirty="0" smtClean="0">
                <a:latin typeface="Calibri"/>
                <a:cs typeface="Calibri"/>
              </a:rPr>
              <a:t> S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d </a:t>
            </a:r>
            <a:r>
              <a:rPr sz="1100" i="1" spc="0" dirty="0" smtClean="0">
                <a:latin typeface="Calibri"/>
                <a:cs typeface="Calibri"/>
              </a:rPr>
              <a:t>Calabria, C</a:t>
            </a:r>
            <a:r>
              <a:rPr sz="1100" i="1" spc="-10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m</a:t>
            </a:r>
            <a:r>
              <a:rPr sz="1100" i="1" spc="-5" dirty="0" smtClean="0">
                <a:latin typeface="Calibri"/>
                <a:cs typeface="Calibri"/>
              </a:rPr>
              <a:t>pan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10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,</a:t>
            </a:r>
            <a:r>
              <a:rPr sz="1100" i="1" spc="-10" dirty="0" smtClean="0">
                <a:latin typeface="Calibri"/>
                <a:cs typeface="Calibri"/>
              </a:rPr>
              <a:t> </a:t>
            </a:r>
            <a:r>
              <a:rPr sz="1100" i="1" spc="0" dirty="0" smtClean="0">
                <a:latin typeface="Calibri"/>
                <a:cs typeface="Calibri"/>
              </a:rPr>
              <a:t>P</a:t>
            </a:r>
            <a:r>
              <a:rPr sz="1100" i="1" spc="-5" dirty="0" smtClean="0">
                <a:latin typeface="Calibri"/>
                <a:cs typeface="Calibri"/>
              </a:rPr>
              <a:t>ug</a:t>
            </a:r>
            <a:r>
              <a:rPr sz="1100" i="1" spc="0" dirty="0" smtClean="0">
                <a:latin typeface="Calibri"/>
                <a:cs typeface="Calibri"/>
              </a:rPr>
              <a:t>l</a:t>
            </a:r>
            <a:r>
              <a:rPr sz="1100" i="1" spc="-5" dirty="0" smtClean="0">
                <a:latin typeface="Calibri"/>
                <a:cs typeface="Calibri"/>
              </a:rPr>
              <a:t>ia</a:t>
            </a:r>
            <a:r>
              <a:rPr sz="1100" i="1" spc="0" dirty="0" smtClean="0">
                <a:latin typeface="Calibri"/>
                <a:cs typeface="Calibri"/>
              </a:rPr>
              <a:t>, Si</a:t>
            </a:r>
            <a:r>
              <a:rPr sz="1100" i="1" spc="-5" dirty="0" smtClean="0">
                <a:latin typeface="Calibri"/>
                <a:cs typeface="Calibri"/>
              </a:rPr>
              <a:t>c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5" dirty="0" smtClean="0">
                <a:latin typeface="Calibri"/>
                <a:cs typeface="Calibri"/>
              </a:rPr>
              <a:t>l</a:t>
            </a:r>
            <a:r>
              <a:rPr sz="1100" i="1" spc="0" dirty="0" smtClean="0">
                <a:latin typeface="Calibri"/>
                <a:cs typeface="Calibri"/>
              </a:rPr>
              <a:t>ia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938771" y="3442767"/>
            <a:ext cx="706755" cy="7372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7000"/>
              </a:lnSpc>
            </a:pPr>
            <a:r>
              <a:rPr sz="1100" b="1" dirty="0" smtClean="0">
                <a:latin typeface="Calibri"/>
                <a:cs typeface="Calibri"/>
              </a:rPr>
              <a:t>Regi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10" dirty="0" smtClean="0">
                <a:latin typeface="Calibri"/>
                <a:cs typeface="Calibri"/>
              </a:rPr>
              <a:t> S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d </a:t>
            </a:r>
            <a:r>
              <a:rPr sz="1100" i="1" spc="0" dirty="0" smtClean="0">
                <a:latin typeface="Calibri"/>
                <a:cs typeface="Calibri"/>
              </a:rPr>
              <a:t>B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sili</a:t>
            </a:r>
            <a:r>
              <a:rPr sz="1100" i="1" spc="-10" dirty="0" smtClean="0">
                <a:latin typeface="Calibri"/>
                <a:cs typeface="Calibri"/>
              </a:rPr>
              <a:t>c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ta</a:t>
            </a:r>
            <a:r>
              <a:rPr sz="1100" i="1" spc="-25" dirty="0" smtClean="0">
                <a:latin typeface="Calibri"/>
                <a:cs typeface="Calibri"/>
              </a:rPr>
              <a:t> </a:t>
            </a:r>
            <a:r>
              <a:rPr sz="1100" i="1" spc="0" dirty="0" smtClean="0">
                <a:latin typeface="Calibri"/>
                <a:cs typeface="Calibri"/>
              </a:rPr>
              <a:t>, Mo</a:t>
            </a:r>
            <a:r>
              <a:rPr sz="1100" i="1" spc="-5" dirty="0" smtClean="0">
                <a:latin typeface="Calibri"/>
                <a:cs typeface="Calibri"/>
              </a:rPr>
              <a:t>l</a:t>
            </a:r>
            <a:r>
              <a:rPr sz="1100" i="1" spc="0" dirty="0" smtClean="0">
                <a:latin typeface="Calibri"/>
                <a:cs typeface="Calibri"/>
              </a:rPr>
              <a:t>ise S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r</a:t>
            </a:r>
            <a:r>
              <a:rPr sz="1100" i="1" spc="-5" dirty="0" smtClean="0">
                <a:latin typeface="Calibri"/>
                <a:cs typeface="Calibri"/>
              </a:rPr>
              <a:t>d</a:t>
            </a:r>
            <a:r>
              <a:rPr sz="1100" i="1" spc="0" dirty="0" smtClean="0">
                <a:latin typeface="Calibri"/>
                <a:cs typeface="Calibri"/>
              </a:rPr>
              <a:t>eg</a:t>
            </a:r>
            <a:r>
              <a:rPr sz="1100" i="1" spc="-10" dirty="0" smtClean="0">
                <a:latin typeface="Calibri"/>
                <a:cs typeface="Calibri"/>
              </a:rPr>
              <a:t>n</a:t>
            </a:r>
            <a:r>
              <a:rPr sz="1100" i="1" spc="0" dirty="0" smtClean="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84845" y="3442132"/>
            <a:ext cx="727075" cy="73787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-1905" algn="ctr">
              <a:lnSpc>
                <a:spcPct val="107000"/>
              </a:lnSpc>
            </a:pPr>
            <a:r>
              <a:rPr sz="1100" b="1" dirty="0" smtClean="0">
                <a:latin typeface="Calibri"/>
                <a:cs typeface="Calibri"/>
              </a:rPr>
              <a:t>Regi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i </a:t>
            </a:r>
            <a:r>
              <a:rPr sz="1100" spc="0" dirty="0" smtClean="0">
                <a:latin typeface="Calibri"/>
                <a:cs typeface="Calibri"/>
              </a:rPr>
              <a:t>Centr</a:t>
            </a:r>
            <a:r>
              <a:rPr sz="1100" spc="5" dirty="0" smtClean="0">
                <a:latin typeface="Calibri"/>
                <a:cs typeface="Calibri"/>
              </a:rPr>
              <a:t>o</a:t>
            </a:r>
            <a:r>
              <a:rPr sz="1100" spc="-5" dirty="0" smtClean="0">
                <a:latin typeface="Calibri"/>
                <a:cs typeface="Calibri"/>
              </a:rPr>
              <a:t>-n</a:t>
            </a:r>
            <a:r>
              <a:rPr sz="1100" spc="5" dirty="0" smtClean="0">
                <a:latin typeface="Calibri"/>
                <a:cs typeface="Calibri"/>
              </a:rPr>
              <a:t>o</a:t>
            </a:r>
            <a:r>
              <a:rPr sz="1100" spc="0" dirty="0" smtClean="0">
                <a:latin typeface="Calibri"/>
                <a:cs typeface="Calibri"/>
              </a:rPr>
              <a:t>rd </a:t>
            </a:r>
            <a:r>
              <a:rPr sz="1100" i="1" spc="0" dirty="0" smtClean="0">
                <a:latin typeface="Calibri"/>
                <a:cs typeface="Calibri"/>
              </a:rPr>
              <a:t>S</a:t>
            </a:r>
            <a:r>
              <a:rPr sz="1100" i="1" spc="-5" dirty="0" smtClean="0">
                <a:latin typeface="Calibri"/>
                <a:cs typeface="Calibri"/>
              </a:rPr>
              <a:t>p</a:t>
            </a:r>
            <a:r>
              <a:rPr sz="1100" i="1" spc="0" dirty="0" smtClean="0">
                <a:latin typeface="Calibri"/>
                <a:cs typeface="Calibri"/>
              </a:rPr>
              <a:t>e</a:t>
            </a:r>
            <a:r>
              <a:rPr sz="1100" i="1" spc="-5" dirty="0" smtClean="0">
                <a:latin typeface="Calibri"/>
                <a:cs typeface="Calibri"/>
              </a:rPr>
              <a:t>c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5" dirty="0" smtClean="0">
                <a:latin typeface="Calibri"/>
                <a:cs typeface="Calibri"/>
              </a:rPr>
              <a:t>f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10" dirty="0" smtClean="0">
                <a:latin typeface="Calibri"/>
                <a:cs typeface="Calibri"/>
              </a:rPr>
              <a:t>c</a:t>
            </a:r>
            <a:r>
              <a:rPr sz="1100" i="1" spc="-5" dirty="0" smtClean="0">
                <a:latin typeface="Calibri"/>
                <a:cs typeface="Calibri"/>
              </a:rPr>
              <a:t>h</a:t>
            </a:r>
            <a:r>
              <a:rPr sz="1100" i="1" spc="0" dirty="0" smtClean="0">
                <a:latin typeface="Calibri"/>
                <a:cs typeface="Calibri"/>
              </a:rPr>
              <a:t>e* </a:t>
            </a:r>
            <a:r>
              <a:rPr sz="1100" i="1" spc="-5" dirty="0" smtClean="0">
                <a:latin typeface="Calibri"/>
                <a:cs typeface="Calibri"/>
              </a:rPr>
              <a:t>p</a:t>
            </a:r>
            <a:r>
              <a:rPr sz="1100" i="1" spc="0" dirty="0" smtClean="0">
                <a:latin typeface="Calibri"/>
                <a:cs typeface="Calibri"/>
              </a:rPr>
              <a:t>rov</a:t>
            </a:r>
            <a:r>
              <a:rPr sz="1100" i="1" spc="-5" dirty="0" smtClean="0">
                <a:latin typeface="Calibri"/>
                <a:cs typeface="Calibri"/>
              </a:rPr>
              <a:t>in</a:t>
            </a:r>
            <a:r>
              <a:rPr sz="1100" i="1" spc="0" dirty="0" smtClean="0">
                <a:latin typeface="Calibri"/>
                <a:cs typeface="Calibri"/>
              </a:rPr>
              <a:t>ce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652382" y="3531545"/>
            <a:ext cx="2125345" cy="5594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42875" indent="1069975">
              <a:lnSpc>
                <a:spcPct val="107300"/>
              </a:lnSpc>
              <a:tabLst>
                <a:tab pos="862965" algn="l"/>
              </a:tabLst>
            </a:pPr>
            <a:r>
              <a:rPr sz="1100" b="1" dirty="0" smtClean="0">
                <a:latin typeface="Calibri"/>
                <a:cs typeface="Calibri"/>
              </a:rPr>
              <a:t>Regi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10" dirty="0" smtClean="0">
                <a:latin typeface="Calibri"/>
                <a:cs typeface="Calibri"/>
              </a:rPr>
              <a:t> S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d A</a:t>
            </a:r>
            <a:r>
              <a:rPr sz="1100" b="1" spc="5" dirty="0" smtClean="0">
                <a:latin typeface="Calibri"/>
                <a:cs typeface="Calibri"/>
              </a:rPr>
              <a:t>l</a:t>
            </a:r>
            <a:r>
              <a:rPr sz="1100" b="1" spc="0" dirty="0" smtClean="0">
                <a:latin typeface="Calibri"/>
                <a:cs typeface="Calibri"/>
              </a:rPr>
              <a:t>tre</a:t>
            </a:r>
            <a:r>
              <a:rPr sz="1100" b="1" spc="-2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A</a:t>
            </a:r>
            <a:r>
              <a:rPr sz="1100" b="1" spc="5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e	</a:t>
            </a:r>
            <a:r>
              <a:rPr sz="1100" i="1" spc="0" dirty="0" smtClean="0">
                <a:latin typeface="Calibri"/>
                <a:cs typeface="Calibri"/>
              </a:rPr>
              <a:t>B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sili</a:t>
            </a:r>
            <a:r>
              <a:rPr sz="1100" i="1" spc="-10" dirty="0" smtClean="0">
                <a:latin typeface="Calibri"/>
                <a:cs typeface="Calibri"/>
              </a:rPr>
              <a:t>c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ta,</a:t>
            </a:r>
            <a:r>
              <a:rPr sz="1100" i="1" spc="-25" dirty="0" smtClean="0">
                <a:latin typeface="Calibri"/>
                <a:cs typeface="Calibri"/>
              </a:rPr>
              <a:t> </a:t>
            </a:r>
            <a:r>
              <a:rPr sz="1100" i="1" spc="0" dirty="0" smtClean="0">
                <a:latin typeface="Calibri"/>
                <a:cs typeface="Calibri"/>
              </a:rPr>
              <a:t>C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l</a:t>
            </a:r>
            <a:r>
              <a:rPr sz="1100" i="1" spc="-10" dirty="0" smtClean="0">
                <a:latin typeface="Calibri"/>
                <a:cs typeface="Calibri"/>
              </a:rPr>
              <a:t>a</a:t>
            </a:r>
            <a:r>
              <a:rPr sz="1100" i="1" spc="-5" dirty="0" smtClean="0">
                <a:latin typeface="Calibri"/>
                <a:cs typeface="Calibri"/>
              </a:rPr>
              <a:t>b</a:t>
            </a:r>
            <a:r>
              <a:rPr sz="1100" i="1" spc="0" dirty="0" smtClean="0">
                <a:latin typeface="Calibri"/>
                <a:cs typeface="Calibri"/>
              </a:rPr>
              <a:t>ri</a:t>
            </a:r>
            <a:r>
              <a:rPr sz="1100" i="1" spc="-10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,</a:t>
            </a:r>
            <a:endParaRPr sz="1100">
              <a:latin typeface="Calibri"/>
              <a:cs typeface="Calibri"/>
            </a:endParaRPr>
          </a:p>
          <a:p>
            <a:pPr marL="733425">
              <a:lnSpc>
                <a:spcPct val="100000"/>
              </a:lnSpc>
              <a:spcBef>
                <a:spcPts val="95"/>
              </a:spcBef>
            </a:pPr>
            <a:r>
              <a:rPr sz="1100" i="1" dirty="0" smtClean="0">
                <a:latin typeface="Calibri"/>
                <a:cs typeface="Calibri"/>
              </a:rPr>
              <a:t>C</a:t>
            </a:r>
            <a:r>
              <a:rPr sz="1100" i="1" spc="-5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mp</a:t>
            </a:r>
            <a:r>
              <a:rPr sz="1100" i="1" spc="-5" dirty="0" smtClean="0">
                <a:latin typeface="Calibri"/>
                <a:cs typeface="Calibri"/>
              </a:rPr>
              <a:t>an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10" dirty="0" smtClean="0">
                <a:latin typeface="Calibri"/>
                <a:cs typeface="Calibri"/>
              </a:rPr>
              <a:t>a</a:t>
            </a:r>
            <a:r>
              <a:rPr sz="1100" i="1" spc="0" dirty="0" smtClean="0">
                <a:latin typeface="Calibri"/>
                <a:cs typeface="Calibri"/>
              </a:rPr>
              <a:t>,</a:t>
            </a:r>
            <a:r>
              <a:rPr sz="1100" i="1" spc="-10" dirty="0" smtClean="0">
                <a:latin typeface="Calibri"/>
                <a:cs typeface="Calibri"/>
              </a:rPr>
              <a:t> </a:t>
            </a:r>
            <a:r>
              <a:rPr sz="1100" i="1" spc="0" dirty="0" smtClean="0">
                <a:latin typeface="Calibri"/>
                <a:cs typeface="Calibri"/>
              </a:rPr>
              <a:t>P</a:t>
            </a:r>
            <a:r>
              <a:rPr sz="1100" i="1" spc="-5" dirty="0" smtClean="0">
                <a:latin typeface="Calibri"/>
                <a:cs typeface="Calibri"/>
              </a:rPr>
              <a:t>ug</a:t>
            </a:r>
            <a:r>
              <a:rPr sz="1100" i="1" spc="0" dirty="0" smtClean="0">
                <a:latin typeface="Calibri"/>
                <a:cs typeface="Calibri"/>
              </a:rPr>
              <a:t>l</a:t>
            </a:r>
            <a:r>
              <a:rPr sz="1100" i="1" spc="-5" dirty="0" smtClean="0">
                <a:latin typeface="Calibri"/>
                <a:cs typeface="Calibri"/>
              </a:rPr>
              <a:t>ia</a:t>
            </a:r>
            <a:r>
              <a:rPr sz="1100" i="1" spc="0" dirty="0" smtClean="0">
                <a:latin typeface="Calibri"/>
                <a:cs typeface="Calibri"/>
              </a:rPr>
              <a:t>,</a:t>
            </a:r>
            <a:r>
              <a:rPr sz="1100" i="1" spc="-20" dirty="0" smtClean="0">
                <a:latin typeface="Calibri"/>
                <a:cs typeface="Calibri"/>
              </a:rPr>
              <a:t> </a:t>
            </a:r>
            <a:r>
              <a:rPr sz="1100" i="1" spc="0" dirty="0" smtClean="0">
                <a:latin typeface="Calibri"/>
                <a:cs typeface="Calibri"/>
              </a:rPr>
              <a:t>Si</a:t>
            </a:r>
            <a:r>
              <a:rPr sz="1100" i="1" spc="-5" dirty="0" smtClean="0">
                <a:latin typeface="Calibri"/>
                <a:cs typeface="Calibri"/>
              </a:rPr>
              <a:t>c</a:t>
            </a:r>
            <a:r>
              <a:rPr sz="1100" i="1" spc="0" dirty="0" smtClean="0">
                <a:latin typeface="Calibri"/>
                <a:cs typeface="Calibri"/>
              </a:rPr>
              <a:t>i</a:t>
            </a:r>
            <a:r>
              <a:rPr sz="1100" i="1" spc="-5" dirty="0" smtClean="0">
                <a:latin typeface="Calibri"/>
                <a:cs typeface="Calibri"/>
              </a:rPr>
              <a:t>l</a:t>
            </a:r>
            <a:r>
              <a:rPr sz="1100" i="1" spc="0" dirty="0" smtClean="0">
                <a:latin typeface="Calibri"/>
                <a:cs typeface="Calibri"/>
              </a:rPr>
              <a:t>ia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910314" y="3722979"/>
            <a:ext cx="620395" cy="1879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A</a:t>
            </a:r>
            <a:r>
              <a:rPr sz="1100" b="1" spc="5" dirty="0" smtClean="0">
                <a:latin typeface="Calibri"/>
                <a:cs typeface="Calibri"/>
              </a:rPr>
              <a:t>l</a:t>
            </a:r>
            <a:r>
              <a:rPr sz="1100" b="1" spc="0" dirty="0" smtClean="0">
                <a:latin typeface="Calibri"/>
                <a:cs typeface="Calibri"/>
              </a:rPr>
              <a:t>tre</a:t>
            </a:r>
            <a:r>
              <a:rPr sz="1100" b="1" spc="-2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A</a:t>
            </a:r>
            <a:r>
              <a:rPr sz="1100" b="1" spc="5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577079" y="2304898"/>
            <a:ext cx="1232915" cy="1155191"/>
          </a:xfrm>
          <a:custGeom>
            <a:avLst/>
            <a:gdLst/>
            <a:ahLst/>
            <a:cxnLst/>
            <a:rect l="l" t="t" r="r" b="b"/>
            <a:pathLst>
              <a:path w="1232915" h="1155191">
                <a:moveTo>
                  <a:pt x="1040384" y="0"/>
                </a:moveTo>
                <a:lnTo>
                  <a:pt x="192532" y="0"/>
                </a:lnTo>
                <a:lnTo>
                  <a:pt x="176745" y="638"/>
                </a:lnTo>
                <a:lnTo>
                  <a:pt x="131689" y="9818"/>
                </a:lnTo>
                <a:lnTo>
                  <a:pt x="91129" y="28853"/>
                </a:lnTo>
                <a:lnTo>
                  <a:pt x="56403" y="56403"/>
                </a:lnTo>
                <a:lnTo>
                  <a:pt x="28853" y="91129"/>
                </a:lnTo>
                <a:lnTo>
                  <a:pt x="9818" y="131689"/>
                </a:lnTo>
                <a:lnTo>
                  <a:pt x="638" y="176745"/>
                </a:lnTo>
                <a:lnTo>
                  <a:pt x="0" y="192531"/>
                </a:lnTo>
                <a:lnTo>
                  <a:pt x="0" y="962659"/>
                </a:lnTo>
                <a:lnTo>
                  <a:pt x="5597" y="1008916"/>
                </a:lnTo>
                <a:lnTo>
                  <a:pt x="21496" y="1051124"/>
                </a:lnTo>
                <a:lnTo>
                  <a:pt x="46357" y="1087944"/>
                </a:lnTo>
                <a:lnTo>
                  <a:pt x="78839" y="1118034"/>
                </a:lnTo>
                <a:lnTo>
                  <a:pt x="117603" y="1140057"/>
                </a:lnTo>
                <a:lnTo>
                  <a:pt x="161310" y="1152671"/>
                </a:lnTo>
                <a:lnTo>
                  <a:pt x="192532" y="1155191"/>
                </a:lnTo>
                <a:lnTo>
                  <a:pt x="1040384" y="1155191"/>
                </a:lnTo>
                <a:lnTo>
                  <a:pt x="1086640" y="1149594"/>
                </a:lnTo>
                <a:lnTo>
                  <a:pt x="1128848" y="1133695"/>
                </a:lnTo>
                <a:lnTo>
                  <a:pt x="1165668" y="1108834"/>
                </a:lnTo>
                <a:lnTo>
                  <a:pt x="1195758" y="1076352"/>
                </a:lnTo>
                <a:lnTo>
                  <a:pt x="1217781" y="1037588"/>
                </a:lnTo>
                <a:lnTo>
                  <a:pt x="1230395" y="993881"/>
                </a:lnTo>
                <a:lnTo>
                  <a:pt x="1232915" y="962659"/>
                </a:lnTo>
                <a:lnTo>
                  <a:pt x="1232915" y="192531"/>
                </a:lnTo>
                <a:lnTo>
                  <a:pt x="1227318" y="146275"/>
                </a:lnTo>
                <a:lnTo>
                  <a:pt x="1211419" y="104067"/>
                </a:lnTo>
                <a:lnTo>
                  <a:pt x="1186558" y="67247"/>
                </a:lnTo>
                <a:lnTo>
                  <a:pt x="1154076" y="37157"/>
                </a:lnTo>
                <a:lnTo>
                  <a:pt x="1115312" y="15134"/>
                </a:lnTo>
                <a:lnTo>
                  <a:pt x="1071605" y="2520"/>
                </a:lnTo>
                <a:lnTo>
                  <a:pt x="104038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803393" y="2686533"/>
            <a:ext cx="782955" cy="4000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 smtClean="0">
                <a:latin typeface="Calibri"/>
                <a:cs typeface="Calibri"/>
              </a:rPr>
              <a:t>D</a:t>
            </a:r>
            <a:r>
              <a:rPr sz="1200" b="1" spc="0" dirty="0" smtClean="0">
                <a:latin typeface="Calibri"/>
                <a:cs typeface="Calibri"/>
              </a:rPr>
              <a:t>imen</a:t>
            </a:r>
            <a:r>
              <a:rPr sz="1200" b="1" spc="-5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74930">
              <a:lnSpc>
                <a:spcPct val="100000"/>
              </a:lnSpc>
              <a:spcBef>
                <a:spcPts val="105"/>
              </a:spcBef>
            </a:pPr>
            <a:r>
              <a:rPr sz="1200" b="1" dirty="0" smtClean="0">
                <a:latin typeface="Calibri"/>
                <a:cs typeface="Calibri"/>
              </a:rPr>
              <a:t>d’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mp</a:t>
            </a:r>
            <a:r>
              <a:rPr sz="1200" b="1" spc="-10" dirty="0" smtClean="0">
                <a:latin typeface="Calibri"/>
                <a:cs typeface="Calibri"/>
              </a:rPr>
              <a:t>r</a:t>
            </a:r>
            <a:r>
              <a:rPr sz="1200" b="1" spc="0" dirty="0" smtClean="0">
                <a:latin typeface="Calibri"/>
                <a:cs typeface="Calibri"/>
              </a:rPr>
              <a:t>esa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21605" y="5650382"/>
            <a:ext cx="6853555" cy="2927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00965" marR="12700" indent="-88900">
              <a:lnSpc>
                <a:spcPct val="100000"/>
              </a:lnSpc>
            </a:pPr>
            <a:r>
              <a:rPr sz="900" b="1" i="1" dirty="0" smtClean="0">
                <a:latin typeface="Calibri"/>
                <a:cs typeface="Calibri"/>
              </a:rPr>
              <a:t>*</a:t>
            </a:r>
            <a:r>
              <a:rPr sz="900" b="1" i="1" spc="-5" dirty="0" smtClean="0">
                <a:latin typeface="Calibri"/>
                <a:cs typeface="Calibri"/>
              </a:rPr>
              <a:t> La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C</a:t>
            </a:r>
            <a:r>
              <a:rPr sz="900" b="1" i="1" spc="0" dirty="0" smtClean="0">
                <a:latin typeface="Calibri"/>
                <a:cs typeface="Calibri"/>
              </a:rPr>
              <a:t>a</a:t>
            </a:r>
            <a:r>
              <a:rPr sz="900" b="1" i="1" spc="-5" dirty="0" smtClean="0">
                <a:latin typeface="Calibri"/>
                <a:cs typeface="Calibri"/>
              </a:rPr>
              <a:t>rta</a:t>
            </a:r>
            <a:r>
              <a:rPr sz="900" b="1" i="1" spc="-2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di a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u</a:t>
            </a:r>
            <a:r>
              <a:rPr sz="900" b="1" i="1" spc="-5" dirty="0" smtClean="0">
                <a:latin typeface="Calibri"/>
                <a:cs typeface="Calibri"/>
              </a:rPr>
              <a:t>ti a f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n</a:t>
            </a:r>
            <a:r>
              <a:rPr sz="900" b="1" i="1" spc="-5" dirty="0" smtClean="0">
                <a:latin typeface="Calibri"/>
                <a:cs typeface="Calibri"/>
              </a:rPr>
              <a:t>a</a:t>
            </a:r>
            <a:r>
              <a:rPr sz="900" b="1" i="1" spc="-10" dirty="0" smtClean="0">
                <a:latin typeface="Calibri"/>
                <a:cs typeface="Calibri"/>
              </a:rPr>
              <a:t>li</a:t>
            </a:r>
            <a:r>
              <a:rPr sz="900" b="1" i="1" spc="-5" dirty="0" smtClean="0">
                <a:latin typeface="Calibri"/>
                <a:cs typeface="Calibri"/>
              </a:rPr>
              <a:t>tà r</a:t>
            </a:r>
            <a:r>
              <a:rPr sz="900" b="1" i="1" spc="0" dirty="0" smtClean="0">
                <a:latin typeface="Calibri"/>
                <a:cs typeface="Calibri"/>
              </a:rPr>
              <a:t>e</a:t>
            </a:r>
            <a:r>
              <a:rPr sz="900" b="1" i="1" spc="5" dirty="0" smtClean="0">
                <a:latin typeface="Calibri"/>
                <a:cs typeface="Calibri"/>
              </a:rPr>
              <a:t>g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on</a:t>
            </a:r>
            <a:r>
              <a:rPr sz="900" b="1" i="1" spc="-5" dirty="0" smtClean="0">
                <a:latin typeface="Calibri"/>
                <a:cs typeface="Calibri"/>
              </a:rPr>
              <a:t>a</a:t>
            </a:r>
            <a:r>
              <a:rPr sz="900" b="1" i="1" spc="-10" dirty="0" smtClean="0">
                <a:latin typeface="Calibri"/>
                <a:cs typeface="Calibri"/>
              </a:rPr>
              <a:t>l</a:t>
            </a:r>
            <a:r>
              <a:rPr sz="900" b="1" i="1" spc="0" dirty="0" smtClean="0">
                <a:latin typeface="Calibri"/>
                <a:cs typeface="Calibri"/>
              </a:rPr>
              <a:t>e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appr</a:t>
            </a:r>
            <a:r>
              <a:rPr sz="900" b="1" i="1" spc="0" dirty="0" smtClean="0">
                <a:latin typeface="Calibri"/>
                <a:cs typeface="Calibri"/>
              </a:rPr>
              <a:t>ova</a:t>
            </a:r>
            <a:r>
              <a:rPr sz="900" b="1" i="1" spc="-5" dirty="0" smtClean="0">
                <a:latin typeface="Calibri"/>
                <a:cs typeface="Calibri"/>
              </a:rPr>
              <a:t>ta </a:t>
            </a:r>
            <a:r>
              <a:rPr sz="900" b="1" i="1" spc="-20" dirty="0" smtClean="0">
                <a:latin typeface="Calibri"/>
                <a:cs typeface="Calibri"/>
              </a:rPr>
              <a:t> 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-5" dirty="0" smtClean="0">
                <a:latin typeface="Calibri"/>
                <a:cs typeface="Calibri"/>
              </a:rPr>
              <a:t>l 2.12.2021</a:t>
            </a:r>
            <a:r>
              <a:rPr sz="900" b="1" i="1" spc="-5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def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n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s</a:t>
            </a:r>
            <a:r>
              <a:rPr sz="900" b="1" i="1" spc="-5" dirty="0" smtClean="0">
                <a:latin typeface="Calibri"/>
                <a:cs typeface="Calibri"/>
              </a:rPr>
              <a:t>ce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0" dirty="0" smtClean="0">
                <a:latin typeface="Calibri"/>
                <a:cs typeface="Calibri"/>
              </a:rPr>
              <a:t>so</a:t>
            </a:r>
            <a:r>
              <a:rPr sz="900" b="1" i="1" spc="-10" dirty="0" smtClean="0">
                <a:latin typeface="Calibri"/>
                <a:cs typeface="Calibri"/>
              </a:rPr>
              <a:t>l</a:t>
            </a:r>
            <a:r>
              <a:rPr sz="900" b="1" i="1" spc="0" dirty="0" smtClean="0">
                <a:latin typeface="Calibri"/>
                <a:cs typeface="Calibri"/>
              </a:rPr>
              <a:t>o</a:t>
            </a:r>
            <a:r>
              <a:rPr sz="900" b="1" i="1" spc="-10" dirty="0" smtClean="0">
                <a:latin typeface="Calibri"/>
                <a:cs typeface="Calibri"/>
              </a:rPr>
              <a:t> l</a:t>
            </a:r>
            <a:r>
              <a:rPr sz="900" b="1" i="1" spc="0" dirty="0" smtClean="0">
                <a:latin typeface="Calibri"/>
                <a:cs typeface="Calibri"/>
              </a:rPr>
              <a:t>e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ar</a:t>
            </a:r>
            <a:r>
              <a:rPr sz="900" b="1" i="1" spc="0" dirty="0" smtClean="0">
                <a:latin typeface="Calibri"/>
                <a:cs typeface="Calibri"/>
              </a:rPr>
              <a:t>ee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0" dirty="0" smtClean="0">
                <a:latin typeface="Calibri"/>
                <a:cs typeface="Calibri"/>
              </a:rPr>
              <a:t>e</a:t>
            </a:r>
            <a:r>
              <a:rPr sz="900" b="1" i="1" spc="-10" dirty="0" smtClean="0">
                <a:latin typeface="Calibri"/>
                <a:cs typeface="Calibri"/>
              </a:rPr>
              <a:t> l</a:t>
            </a:r>
            <a:r>
              <a:rPr sz="900" b="1" i="1" spc="0" dirty="0" smtClean="0">
                <a:latin typeface="Calibri"/>
                <a:cs typeface="Calibri"/>
              </a:rPr>
              <a:t>e </a:t>
            </a:r>
            <a:r>
              <a:rPr sz="900" b="1" i="1" spc="-5" dirty="0" smtClean="0">
                <a:latin typeface="Calibri"/>
                <a:cs typeface="Calibri"/>
              </a:rPr>
              <a:t>re</a:t>
            </a:r>
            <a:r>
              <a:rPr sz="900" b="1" i="1" spc="-10" dirty="0" smtClean="0">
                <a:latin typeface="Calibri"/>
                <a:cs typeface="Calibri"/>
              </a:rPr>
              <a:t>l</a:t>
            </a:r>
            <a:r>
              <a:rPr sz="900" b="1" i="1" spc="-5" dirty="0" smtClean="0">
                <a:latin typeface="Calibri"/>
                <a:cs typeface="Calibri"/>
              </a:rPr>
              <a:t>at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ve</a:t>
            </a:r>
            <a:r>
              <a:rPr sz="900" b="1" i="1" spc="-5" dirty="0" smtClean="0">
                <a:latin typeface="Calibri"/>
                <a:cs typeface="Calibri"/>
              </a:rPr>
              <a:t> 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nte</a:t>
            </a:r>
            <a:r>
              <a:rPr sz="900" b="1" i="1" spc="5" dirty="0" smtClean="0">
                <a:latin typeface="Calibri"/>
                <a:cs typeface="Calibri"/>
              </a:rPr>
              <a:t>n</a:t>
            </a:r>
            <a:r>
              <a:rPr sz="900" b="1" i="1" spc="0" dirty="0" smtClean="0">
                <a:latin typeface="Calibri"/>
                <a:cs typeface="Calibri"/>
              </a:rPr>
              <a:t>s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-5" dirty="0" smtClean="0">
                <a:latin typeface="Calibri"/>
                <a:cs typeface="Calibri"/>
              </a:rPr>
              <a:t>tà</a:t>
            </a:r>
            <a:r>
              <a:rPr sz="900" b="1" i="1" spc="-2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de</a:t>
            </a:r>
            <a:r>
              <a:rPr sz="900" b="1" i="1" spc="-10" dirty="0" smtClean="0">
                <a:latin typeface="Calibri"/>
                <a:cs typeface="Calibri"/>
              </a:rPr>
              <a:t>ll</a:t>
            </a:r>
            <a:r>
              <a:rPr sz="900" b="1" i="1" spc="0" dirty="0" smtClean="0">
                <a:latin typeface="Calibri"/>
                <a:cs typeface="Calibri"/>
              </a:rPr>
              <a:t>e z</a:t>
            </a:r>
            <a:r>
              <a:rPr sz="900" b="1" i="1" spc="5" dirty="0" smtClean="0">
                <a:latin typeface="Calibri"/>
                <a:cs typeface="Calibri"/>
              </a:rPr>
              <a:t>o</a:t>
            </a:r>
            <a:r>
              <a:rPr sz="900" b="1" i="1" spc="0" dirty="0" smtClean="0">
                <a:latin typeface="Calibri"/>
                <a:cs typeface="Calibri"/>
              </a:rPr>
              <a:t>ne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</a:t>
            </a:r>
            <a:r>
              <a:rPr sz="900" b="1" i="1" spc="55" dirty="0" smtClean="0">
                <a:latin typeface="Calibri"/>
                <a:cs typeface="Calibri"/>
              </a:rPr>
              <a:t>s</a:t>
            </a:r>
            <a:r>
              <a:rPr sz="900" b="1" i="1" spc="0" dirty="0" smtClean="0">
                <a:latin typeface="Calibri"/>
                <a:cs typeface="Calibri"/>
              </a:rPr>
              <a:t>s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5" dirty="0" smtClean="0">
                <a:latin typeface="Calibri"/>
                <a:cs typeface="Calibri"/>
              </a:rPr>
              <a:t>s</a:t>
            </a:r>
            <a:r>
              <a:rPr sz="900" b="1" i="1" spc="-5" dirty="0" smtClean="0">
                <a:latin typeface="Calibri"/>
                <a:cs typeface="Calibri"/>
              </a:rPr>
              <a:t>t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-5" dirty="0" smtClean="0">
                <a:latin typeface="Calibri"/>
                <a:cs typeface="Calibri"/>
              </a:rPr>
              <a:t>te</a:t>
            </a:r>
            <a:r>
              <a:rPr sz="900" b="1" i="1" spc="-35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di c</a:t>
            </a:r>
            <a:r>
              <a:rPr sz="900" b="1" i="1" spc="0" dirty="0" smtClean="0">
                <a:latin typeface="Calibri"/>
                <a:cs typeface="Calibri"/>
              </a:rPr>
              <a:t>u</a:t>
            </a:r>
            <a:r>
              <a:rPr sz="900" b="1" i="1" spc="-5" dirty="0" smtClean="0">
                <a:latin typeface="Calibri"/>
                <a:cs typeface="Calibri"/>
              </a:rPr>
              <a:t>i</a:t>
            </a:r>
            <a:r>
              <a:rPr sz="900" b="1" i="1" spc="5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</a:t>
            </a:r>
            <a:r>
              <a:rPr sz="900" b="1" i="1" spc="-10" dirty="0" smtClean="0">
                <a:latin typeface="Calibri"/>
                <a:cs typeface="Calibri"/>
              </a:rPr>
              <a:t>ll</a:t>
            </a:r>
            <a:r>
              <a:rPr sz="900" b="1" i="1" spc="-5" dirty="0" smtClean="0">
                <a:latin typeface="Calibri"/>
                <a:cs typeface="Calibri"/>
              </a:rPr>
              <a:t>a deroga</a:t>
            </a:r>
            <a:r>
              <a:rPr sz="900" b="1" i="1" spc="-35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del T</a:t>
            </a:r>
            <a:r>
              <a:rPr sz="900" b="1" i="1" spc="-10" dirty="0" smtClean="0">
                <a:latin typeface="Calibri"/>
                <a:cs typeface="Calibri"/>
              </a:rPr>
              <a:t>r</a:t>
            </a:r>
            <a:r>
              <a:rPr sz="900" b="1" i="1" spc="-5" dirty="0" smtClean="0">
                <a:latin typeface="Calibri"/>
                <a:cs typeface="Calibri"/>
              </a:rPr>
              <a:t>attato</a:t>
            </a:r>
            <a:r>
              <a:rPr sz="900" b="1" i="1" spc="-1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107.3,</a:t>
            </a:r>
            <a:r>
              <a:rPr sz="900" b="1" i="1" spc="-3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</a:t>
            </a:r>
            <a:r>
              <a:rPr sz="900" b="1" i="1" spc="-10" dirty="0" smtClean="0">
                <a:latin typeface="Calibri"/>
                <a:cs typeface="Calibri"/>
              </a:rPr>
              <a:t>)</a:t>
            </a:r>
            <a:r>
              <a:rPr sz="900" b="1" i="1" spc="0" dirty="0" smtClean="0">
                <a:latin typeface="Calibri"/>
                <a:cs typeface="Calibri"/>
              </a:rPr>
              <a:t>.</a:t>
            </a:r>
            <a:r>
              <a:rPr sz="900" b="1" i="1" spc="-15" dirty="0" smtClean="0">
                <a:latin typeface="Calibri"/>
                <a:cs typeface="Calibri"/>
              </a:rPr>
              <a:t> </a:t>
            </a:r>
            <a:r>
              <a:rPr sz="900" b="1" i="1" spc="0" dirty="0" smtClean="0">
                <a:latin typeface="Calibri"/>
                <a:cs typeface="Calibri"/>
              </a:rPr>
              <a:t>S</a:t>
            </a:r>
            <a:r>
              <a:rPr sz="900" b="1" i="1" spc="5" dirty="0" smtClean="0">
                <a:latin typeface="Calibri"/>
                <a:cs typeface="Calibri"/>
              </a:rPr>
              <a:t>o</a:t>
            </a:r>
            <a:r>
              <a:rPr sz="900" b="1" i="1" spc="0" dirty="0" smtClean="0">
                <a:latin typeface="Calibri"/>
                <a:cs typeface="Calibri"/>
              </a:rPr>
              <a:t>no</a:t>
            </a:r>
            <a:r>
              <a:rPr sz="900" b="1" i="1" spc="-10" dirty="0" smtClean="0">
                <a:latin typeface="Calibri"/>
                <a:cs typeface="Calibri"/>
              </a:rPr>
              <a:t> i</a:t>
            </a:r>
            <a:r>
              <a:rPr sz="900" b="1" i="1" spc="0" dirty="0" smtClean="0">
                <a:latin typeface="Calibri"/>
                <a:cs typeface="Calibri"/>
              </a:rPr>
              <a:t>n </a:t>
            </a:r>
            <a:r>
              <a:rPr sz="900" b="1" i="1" spc="-5" dirty="0" smtClean="0">
                <a:latin typeface="Calibri"/>
                <a:cs typeface="Calibri"/>
              </a:rPr>
              <a:t>c</a:t>
            </a:r>
            <a:r>
              <a:rPr sz="900" b="1" i="1" spc="0" dirty="0" smtClean="0">
                <a:latin typeface="Calibri"/>
                <a:cs typeface="Calibri"/>
              </a:rPr>
              <a:t>o</a:t>
            </a:r>
            <a:r>
              <a:rPr sz="900" b="1" i="1" spc="-5" dirty="0" smtClean="0">
                <a:latin typeface="Calibri"/>
                <a:cs typeface="Calibri"/>
              </a:rPr>
              <a:t>r</a:t>
            </a:r>
            <a:r>
              <a:rPr sz="900" b="1" i="1" spc="0" dirty="0" smtClean="0">
                <a:latin typeface="Calibri"/>
                <a:cs typeface="Calibri"/>
              </a:rPr>
              <a:t>so</a:t>
            </a:r>
            <a:r>
              <a:rPr sz="900" b="1" i="1" spc="-2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di def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n</a:t>
            </a:r>
            <a:r>
              <a:rPr sz="900" b="1" i="1" spc="-10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z</a:t>
            </a:r>
            <a:r>
              <a:rPr sz="900" b="1" i="1" spc="-5" dirty="0" smtClean="0">
                <a:latin typeface="Calibri"/>
                <a:cs typeface="Calibri"/>
              </a:rPr>
              <a:t>i</a:t>
            </a:r>
            <a:r>
              <a:rPr sz="900" b="1" i="1" spc="0" dirty="0" smtClean="0">
                <a:latin typeface="Calibri"/>
                <a:cs typeface="Calibri"/>
              </a:rPr>
              <a:t>one </a:t>
            </a:r>
            <a:r>
              <a:rPr sz="900" b="1" i="1" spc="-10" dirty="0" smtClean="0">
                <a:latin typeface="Calibri"/>
                <a:cs typeface="Calibri"/>
              </a:rPr>
              <a:t>l</a:t>
            </a:r>
            <a:r>
              <a:rPr sz="900" b="1" i="1" spc="0" dirty="0" smtClean="0">
                <a:latin typeface="Calibri"/>
                <a:cs typeface="Calibri"/>
              </a:rPr>
              <a:t>e </a:t>
            </a:r>
            <a:r>
              <a:rPr sz="900" b="1" i="1" spc="-5" dirty="0" smtClean="0">
                <a:latin typeface="Calibri"/>
                <a:cs typeface="Calibri"/>
              </a:rPr>
              <a:t>r</a:t>
            </a:r>
            <a:r>
              <a:rPr sz="900" b="1" i="1" spc="0" dirty="0" smtClean="0">
                <a:latin typeface="Calibri"/>
                <a:cs typeface="Calibri"/>
              </a:rPr>
              <a:t>e</a:t>
            </a:r>
            <a:r>
              <a:rPr sz="900" b="1" i="1" spc="5" dirty="0" smtClean="0">
                <a:latin typeface="Calibri"/>
                <a:cs typeface="Calibri"/>
              </a:rPr>
              <a:t>s</a:t>
            </a:r>
            <a:r>
              <a:rPr sz="900" b="1" i="1" spc="-5" dirty="0" smtClean="0">
                <a:latin typeface="Calibri"/>
                <a:cs typeface="Calibri"/>
              </a:rPr>
              <a:t>tanti</a:t>
            </a:r>
            <a:r>
              <a:rPr sz="900" b="1" i="1" spc="-3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ar</a:t>
            </a:r>
            <a:r>
              <a:rPr sz="900" b="1" i="1" spc="0" dirty="0" smtClean="0">
                <a:latin typeface="Calibri"/>
                <a:cs typeface="Calibri"/>
              </a:rPr>
              <a:t>ee</a:t>
            </a:r>
            <a:r>
              <a:rPr sz="900" b="1" i="1" spc="-25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107.3,</a:t>
            </a:r>
            <a:r>
              <a:rPr sz="900" b="1" i="1" spc="-30" dirty="0" smtClean="0">
                <a:latin typeface="Calibri"/>
                <a:cs typeface="Calibri"/>
              </a:rPr>
              <a:t> </a:t>
            </a:r>
            <a:r>
              <a:rPr sz="900" b="1" i="1" spc="-5" dirty="0" smtClean="0">
                <a:latin typeface="Calibri"/>
                <a:cs typeface="Calibri"/>
              </a:rPr>
              <a:t>c</a:t>
            </a:r>
            <a:r>
              <a:rPr sz="900" b="1" i="1" spc="-10" dirty="0" smtClean="0">
                <a:latin typeface="Calibri"/>
                <a:cs typeface="Calibri"/>
              </a:rPr>
              <a:t>)</a:t>
            </a:r>
            <a:r>
              <a:rPr sz="900" b="1" i="1" spc="0" dirty="0" smtClean="0">
                <a:latin typeface="Calibri"/>
                <a:cs typeface="Calibri"/>
              </a:rPr>
              <a:t>.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669860"/>
              </p:ext>
            </p:extLst>
          </p:nvPr>
        </p:nvGraphicFramePr>
        <p:xfrm>
          <a:off x="4882387" y="4465548"/>
          <a:ext cx="6768538" cy="10926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294"/>
                <a:gridCol w="909635"/>
                <a:gridCol w="948817"/>
                <a:gridCol w="786308"/>
                <a:gridCol w="950037"/>
                <a:gridCol w="1154237"/>
                <a:gridCol w="1003210"/>
              </a:tblGrid>
              <a:tr h="371640"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Calibri"/>
                          <a:cs typeface="Calibri"/>
                        </a:rPr>
                        <a:t>Pic</a:t>
                      </a:r>
                      <a:r>
                        <a:rPr sz="1400" b="1" spc="-1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spc="0" dirty="0" smtClean="0">
                          <a:latin typeface="Calibri"/>
                          <a:cs typeface="Calibri"/>
                        </a:rPr>
                        <a:t>ola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60%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…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239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20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403898"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Calibri"/>
                          <a:cs typeface="Calibri"/>
                        </a:rPr>
                        <a:t>Media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40%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…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1239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40%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7118">
                <a:tc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spc="-35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0" dirty="0" smtClean="0">
                          <a:latin typeface="Calibri"/>
                          <a:cs typeface="Calibri"/>
                        </a:rPr>
                        <a:t>ande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30%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…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2395" algn="ctr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Calibri"/>
                          <a:cs typeface="Calibri"/>
                        </a:rPr>
                        <a:t>…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40%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3719" y="4453363"/>
            <a:ext cx="1693164" cy="609599"/>
          </a:xfrm>
          <a:custGeom>
            <a:avLst/>
            <a:gdLst/>
            <a:ahLst/>
            <a:cxnLst/>
            <a:rect l="l" t="t" r="r" b="b"/>
            <a:pathLst>
              <a:path w="1693164" h="609600">
                <a:moveTo>
                  <a:pt x="1591564" y="0"/>
                </a:moveTo>
                <a:lnTo>
                  <a:pt x="96957" y="104"/>
                </a:lnTo>
                <a:lnTo>
                  <a:pt x="55907" y="10826"/>
                </a:lnTo>
                <a:lnTo>
                  <a:pt x="23644" y="36430"/>
                </a:lnTo>
                <a:lnTo>
                  <a:pt x="4072" y="73022"/>
                </a:lnTo>
                <a:lnTo>
                  <a:pt x="0" y="101600"/>
                </a:lnTo>
                <a:lnTo>
                  <a:pt x="104" y="512644"/>
                </a:lnTo>
                <a:lnTo>
                  <a:pt x="10831" y="553703"/>
                </a:lnTo>
                <a:lnTo>
                  <a:pt x="36441" y="585963"/>
                </a:lnTo>
                <a:lnTo>
                  <a:pt x="73031" y="605529"/>
                </a:lnTo>
                <a:lnTo>
                  <a:pt x="101599" y="609600"/>
                </a:lnTo>
                <a:lnTo>
                  <a:pt x="1596208" y="609495"/>
                </a:lnTo>
                <a:lnTo>
                  <a:pt x="1637267" y="598773"/>
                </a:lnTo>
                <a:lnTo>
                  <a:pt x="1669527" y="573169"/>
                </a:lnTo>
                <a:lnTo>
                  <a:pt x="1689093" y="536577"/>
                </a:lnTo>
                <a:lnTo>
                  <a:pt x="1693164" y="508000"/>
                </a:lnTo>
                <a:lnTo>
                  <a:pt x="1693059" y="96955"/>
                </a:lnTo>
                <a:lnTo>
                  <a:pt x="1682337" y="55896"/>
                </a:lnTo>
                <a:lnTo>
                  <a:pt x="1656733" y="23636"/>
                </a:lnTo>
                <a:lnTo>
                  <a:pt x="1620141" y="4070"/>
                </a:lnTo>
                <a:lnTo>
                  <a:pt x="159156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15669" y="1378694"/>
            <a:ext cx="10427970" cy="448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Nell’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mb</a:t>
            </a:r>
            <a:r>
              <a:rPr sz="1400" spc="0" dirty="0" smtClean="0">
                <a:latin typeface="Calibri"/>
                <a:cs typeface="Calibri"/>
              </a:rPr>
              <a:t>ito</a:t>
            </a:r>
            <a:r>
              <a:rPr sz="1400" spc="-5" dirty="0" smtClean="0">
                <a:latin typeface="Calibri"/>
                <a:cs typeface="Calibri"/>
              </a:rPr>
              <a:t> 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n </a:t>
            </a:r>
            <a:r>
              <a:rPr sz="1400" spc="-5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ontrat</a:t>
            </a:r>
            <a:r>
              <a:rPr sz="1400" spc="-10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Svilu</a:t>
            </a:r>
            <a:r>
              <a:rPr sz="1400" spc="-10" dirty="0" smtClean="0">
                <a:latin typeface="Calibri"/>
                <a:cs typeface="Calibri"/>
              </a:rPr>
              <a:t>pp</a:t>
            </a:r>
            <a:r>
              <a:rPr sz="1400" spc="0" dirty="0" smtClean="0">
                <a:latin typeface="Calibri"/>
                <a:cs typeface="Calibri"/>
              </a:rPr>
              <a:t>o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s</a:t>
            </a:r>
            <a:r>
              <a:rPr sz="1400" spc="5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essere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fi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zia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nch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p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5" dirty="0" smtClean="0">
                <a:latin typeface="Calibri"/>
                <a:cs typeface="Calibri"/>
              </a:rPr>
              <a:t>g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3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R</a:t>
            </a:r>
            <a:r>
              <a:rPr sz="1400" b="1" spc="-5" dirty="0" smtClean="0">
                <a:latin typeface="Calibri"/>
                <a:cs typeface="Calibri"/>
              </a:rPr>
              <a:t>&amp;</a:t>
            </a:r>
            <a:r>
              <a:rPr sz="1400" b="1" spc="0" dirty="0" smtClean="0">
                <a:latin typeface="Calibri"/>
                <a:cs typeface="Calibri"/>
              </a:rPr>
              <a:t>S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lega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0" dirty="0" smtClean="0">
                <a:latin typeface="Calibri"/>
                <a:cs typeface="Calibri"/>
              </a:rPr>
              <a:t>d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inv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stim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3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in</a:t>
            </a:r>
            <a:r>
              <a:rPr sz="1400" spc="-10" dirty="0" smtClean="0">
                <a:latin typeface="Calibri"/>
                <a:cs typeface="Calibri"/>
              </a:rPr>
              <a:t>du</a:t>
            </a:r>
            <a:r>
              <a:rPr sz="1400" spc="0" dirty="0" smtClean="0">
                <a:latin typeface="Calibri"/>
                <a:cs typeface="Calibri"/>
              </a:rPr>
              <a:t>striali.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Di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seg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ito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è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rappresen</a:t>
            </a:r>
            <a:r>
              <a:rPr sz="1400" spc="-10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ato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n ese</a:t>
            </a:r>
            <a:r>
              <a:rPr sz="1400" spc="-10" dirty="0" smtClean="0">
                <a:latin typeface="Calibri"/>
                <a:cs typeface="Calibri"/>
              </a:rPr>
              <a:t>mp</a:t>
            </a:r>
            <a:r>
              <a:rPr sz="1400" spc="0" dirty="0" smtClean="0">
                <a:latin typeface="Calibri"/>
                <a:cs typeface="Calibri"/>
              </a:rPr>
              <a:t>io relativo 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0" dirty="0" smtClean="0">
                <a:latin typeface="Calibri"/>
                <a:cs typeface="Calibri"/>
              </a:rPr>
              <a:t>d </a:t>
            </a:r>
            <a:r>
              <a:rPr sz="1400" spc="-5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n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rog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un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te</a:t>
            </a:r>
            <a:r>
              <a:rPr sz="1400" spc="2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in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R&amp;S</a:t>
            </a:r>
            <a:r>
              <a:rPr sz="1400" spc="-2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effe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t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ato</a:t>
            </a:r>
            <a:r>
              <a:rPr sz="1400" spc="2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-5" dirty="0" smtClean="0">
                <a:latin typeface="Calibri"/>
                <a:cs typeface="Calibri"/>
              </a:rPr>
              <a:t>un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gra</a:t>
            </a:r>
            <a:r>
              <a:rPr sz="1400" spc="-5" dirty="0" smtClean="0">
                <a:latin typeface="Calibri"/>
                <a:cs typeface="Calibri"/>
              </a:rPr>
              <a:t>n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resa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lo</a:t>
            </a:r>
            <a:r>
              <a:rPr sz="1400" spc="-1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alizza</a:t>
            </a:r>
            <a:r>
              <a:rPr sz="1400" spc="-10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in</a:t>
            </a:r>
            <a:r>
              <a:rPr sz="1400" spc="-10" dirty="0" smtClean="0">
                <a:latin typeface="Calibri"/>
                <a:cs typeface="Calibri"/>
              </a:rPr>
              <a:t> n</a:t>
            </a:r>
            <a:r>
              <a:rPr sz="1400" spc="0" dirty="0" smtClean="0">
                <a:latin typeface="Calibri"/>
                <a:cs typeface="Calibri"/>
              </a:rPr>
              <a:t>el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Sud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I</a:t>
            </a:r>
            <a:r>
              <a:rPr sz="1400" spc="0" dirty="0" smtClean="0">
                <a:latin typeface="Calibri"/>
                <a:cs typeface="Calibri"/>
              </a:rPr>
              <a:t>talia.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2634" y="4535532"/>
            <a:ext cx="91059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Dimensio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47466" y="4468604"/>
            <a:ext cx="4320539" cy="284988"/>
          </a:xfrm>
          <a:custGeom>
            <a:avLst/>
            <a:gdLst/>
            <a:ahLst/>
            <a:cxnLst/>
            <a:rect l="l" t="t" r="r" b="b"/>
            <a:pathLst>
              <a:path w="4320539" h="284988">
                <a:moveTo>
                  <a:pt x="4273042" y="0"/>
                </a:moveTo>
                <a:lnTo>
                  <a:pt x="43234" y="187"/>
                </a:lnTo>
                <a:lnTo>
                  <a:pt x="8225" y="20726"/>
                </a:lnTo>
                <a:lnTo>
                  <a:pt x="0" y="47497"/>
                </a:lnTo>
                <a:lnTo>
                  <a:pt x="187" y="241753"/>
                </a:lnTo>
                <a:lnTo>
                  <a:pt x="20726" y="276762"/>
                </a:lnTo>
                <a:lnTo>
                  <a:pt x="47498" y="284987"/>
                </a:lnTo>
                <a:lnTo>
                  <a:pt x="4277305" y="284800"/>
                </a:lnTo>
                <a:lnTo>
                  <a:pt x="4312314" y="264261"/>
                </a:lnTo>
                <a:lnTo>
                  <a:pt x="4320539" y="237489"/>
                </a:lnTo>
                <a:lnTo>
                  <a:pt x="4320352" y="43234"/>
                </a:lnTo>
                <a:lnTo>
                  <a:pt x="4299813" y="8225"/>
                </a:lnTo>
                <a:lnTo>
                  <a:pt x="427304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71038" y="4495655"/>
            <a:ext cx="407987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si</a:t>
            </a:r>
            <a:r>
              <a:rPr sz="1400" b="1" spc="-5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à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ai</a:t>
            </a:r>
            <a:r>
              <a:rPr sz="1400" b="1" spc="5" dirty="0" smtClean="0">
                <a:latin typeface="Calibri"/>
                <a:cs typeface="Calibri"/>
              </a:rPr>
              <a:t>u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per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5" dirty="0" smtClean="0">
                <a:latin typeface="Calibri"/>
                <a:cs typeface="Calibri"/>
              </a:rPr>
              <a:t>z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25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dim</a:t>
            </a:r>
            <a:r>
              <a:rPr sz="1400" b="1" spc="5" dirty="0" smtClean="0">
                <a:latin typeface="Calibri"/>
                <a:cs typeface="Calibri"/>
              </a:rPr>
              <a:t>e</a:t>
            </a:r>
            <a:r>
              <a:rPr sz="1400" b="1" spc="0" dirty="0" smtClean="0">
                <a:latin typeface="Calibri"/>
                <a:cs typeface="Calibri"/>
              </a:rPr>
              <a:t>nsione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d’imp</a:t>
            </a:r>
            <a:r>
              <a:rPr sz="1400" b="1" spc="-10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5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5669" y="2239754"/>
            <a:ext cx="4354195" cy="4502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195580" algn="l"/>
              </a:tabLst>
            </a:pPr>
            <a:r>
              <a:rPr sz="1400" spc="-5" dirty="0" smtClean="0">
                <a:latin typeface="Calibri"/>
                <a:cs typeface="Calibri"/>
              </a:rPr>
              <a:t>P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g</a:t>
            </a:r>
            <a:r>
              <a:rPr sz="1400" spc="-15" dirty="0" smtClean="0">
                <a:latin typeface="Calibri"/>
                <a:cs typeface="Calibri"/>
              </a:rPr>
              <a:t>e</a:t>
            </a:r>
            <a:r>
              <a:rPr sz="1400" spc="-30" dirty="0" smtClean="0">
                <a:latin typeface="Calibri"/>
                <a:cs typeface="Calibri"/>
              </a:rPr>
              <a:t>t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on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esso ad 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n </a:t>
            </a:r>
            <a:r>
              <a:rPr sz="1400" spc="-5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t</a:t>
            </a:r>
            <a:r>
              <a:rPr sz="1400" spc="-25" dirty="0" smtClean="0">
                <a:latin typeface="Calibri"/>
                <a:cs typeface="Calibri"/>
              </a:rPr>
              <a:t>r</a:t>
            </a:r>
            <a:r>
              <a:rPr sz="1400" spc="-15" dirty="0" smtClean="0">
                <a:latin typeface="Calibri"/>
                <a:cs typeface="Calibri"/>
              </a:rPr>
              <a:t>a</a:t>
            </a:r>
            <a:r>
              <a:rPr sz="1400" spc="-30" dirty="0" smtClean="0">
                <a:latin typeface="Calibri"/>
                <a:cs typeface="Calibri"/>
              </a:rPr>
              <a:t>t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vilu</a:t>
            </a:r>
            <a:r>
              <a:rPr sz="1400" spc="-10" dirty="0" smtClean="0">
                <a:latin typeface="Calibri"/>
                <a:cs typeface="Calibri"/>
              </a:rPr>
              <a:t>pp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in</a:t>
            </a:r>
            <a:r>
              <a:rPr sz="1400" spc="-10" dirty="0" smtClean="0">
                <a:latin typeface="Calibri"/>
                <a:cs typeface="Calibri"/>
              </a:rPr>
              <a:t>dus</a:t>
            </a:r>
            <a:r>
              <a:rPr sz="1400" spc="0" dirty="0" smtClean="0">
                <a:latin typeface="Calibri"/>
                <a:cs typeface="Calibri"/>
              </a:rPr>
              <a:t>triale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buClr>
                <a:srgbClr val="FF0000"/>
              </a:buClr>
              <a:tabLst>
                <a:tab pos="195580" algn="l"/>
              </a:tabLst>
            </a:pPr>
            <a:r>
              <a:rPr sz="1400" b="1" spc="0" dirty="0" smtClean="0">
                <a:latin typeface="Calibri"/>
                <a:cs typeface="Calibri"/>
              </a:rPr>
              <a:t>Spese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ammiss</a:t>
            </a:r>
            <a:r>
              <a:rPr sz="1400" b="1" spc="5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latin typeface="Calibri"/>
                <a:cs typeface="Calibri"/>
              </a:rPr>
              <a:t>bil</a:t>
            </a:r>
            <a:r>
              <a:rPr sz="1400" b="1" spc="5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latin typeface="Calibri"/>
                <a:cs typeface="Calibri"/>
              </a:rPr>
              <a:t>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7604" y="2733530"/>
            <a:ext cx="3644900" cy="10890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0025" indent="-18796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200025" algn="l"/>
              </a:tabLst>
            </a:pPr>
            <a:r>
              <a:rPr sz="1400" spc="-1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osti</a:t>
            </a:r>
            <a:r>
              <a:rPr sz="1400" spc="-10" dirty="0" smtClean="0">
                <a:latin typeface="Calibri"/>
                <a:cs typeface="Calibri"/>
              </a:rPr>
              <a:t> p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rso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ale R&amp;S;</a:t>
            </a:r>
            <a:endParaRPr sz="14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200025" algn="l"/>
              </a:tabLst>
            </a:pP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-10" dirty="0" smtClean="0">
                <a:latin typeface="Calibri"/>
                <a:cs typeface="Calibri"/>
              </a:rPr>
              <a:t>cch</a:t>
            </a:r>
            <a:r>
              <a:rPr sz="1400" spc="0" dirty="0" smtClean="0">
                <a:latin typeface="Calibri"/>
                <a:cs typeface="Calibri"/>
              </a:rPr>
              <a:t>in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0" dirty="0" smtClean="0">
                <a:latin typeface="Calibri"/>
                <a:cs typeface="Calibri"/>
              </a:rPr>
              <a:t>ri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m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ia</a:t>
            </a:r>
            <a:r>
              <a:rPr sz="1400" spc="-5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nu</a:t>
            </a:r>
            <a:r>
              <a:rPr sz="1400" spc="0" dirty="0" smtClean="0">
                <a:latin typeface="Calibri"/>
                <a:cs typeface="Calibri"/>
              </a:rPr>
              <a:t>ovi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fab</a:t>
            </a:r>
            <a:r>
              <a:rPr sz="1400" spc="-10" dirty="0" smtClean="0">
                <a:latin typeface="Calibri"/>
                <a:cs typeface="Calibri"/>
              </a:rPr>
              <a:t>b</a:t>
            </a:r>
            <a:r>
              <a:rPr sz="1400" spc="0" dirty="0" smtClean="0">
                <a:latin typeface="Calibri"/>
                <a:cs typeface="Calibri"/>
              </a:rPr>
              <a:t>rica p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r R&amp;S</a:t>
            </a:r>
            <a:endParaRPr sz="14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200025" algn="l"/>
              </a:tabLst>
            </a:pPr>
            <a:r>
              <a:rPr sz="1400" spc="-1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ontrat</a:t>
            </a:r>
            <a:r>
              <a:rPr sz="1400" spc="-10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ric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rc</a:t>
            </a:r>
            <a:r>
              <a:rPr sz="1400" spc="-5" dirty="0" smtClean="0">
                <a:latin typeface="Calibri"/>
                <a:cs typeface="Calibri"/>
              </a:rPr>
              <a:t>a</a:t>
            </a:r>
            <a:r>
              <a:rPr sz="1400" spc="0" dirty="0" smtClean="0">
                <a:latin typeface="Calibri"/>
                <a:cs typeface="Calibri"/>
              </a:rPr>
              <a:t>,</a:t>
            </a:r>
            <a:r>
              <a:rPr sz="1400" spc="-10" dirty="0" smtClean="0">
                <a:latin typeface="Calibri"/>
                <a:cs typeface="Calibri"/>
              </a:rPr>
              <a:t> b</a:t>
            </a:r>
            <a:r>
              <a:rPr sz="1400" spc="0" dirty="0" smtClean="0">
                <a:latin typeface="Calibri"/>
                <a:cs typeface="Calibri"/>
              </a:rPr>
              <a:t>reve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1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e cons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0" dirty="0" smtClean="0">
                <a:latin typeface="Calibri"/>
                <a:cs typeface="Calibri"/>
              </a:rPr>
              <a:t>le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ze</a:t>
            </a:r>
            <a:endParaRPr sz="14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200025" algn="l"/>
              </a:tabLst>
            </a:pPr>
            <a:r>
              <a:rPr sz="1400" spc="0" dirty="0" smtClean="0">
                <a:latin typeface="Calibri"/>
                <a:cs typeface="Calibri"/>
              </a:rPr>
              <a:t>sp</a:t>
            </a:r>
            <a:r>
              <a:rPr sz="1400" spc="-10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se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g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erali</a:t>
            </a:r>
            <a:endParaRPr sz="1400" dirty="0">
              <a:latin typeface="Calibri"/>
              <a:cs typeface="Calibri"/>
            </a:endParaRPr>
          </a:p>
          <a:p>
            <a:pPr marL="200025" indent="-18796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200025" algn="l"/>
              </a:tabLst>
            </a:pP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at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riali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er</a:t>
            </a:r>
            <a:r>
              <a:rPr sz="1400" spc="-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il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</a:t>
            </a:r>
            <a:r>
              <a:rPr sz="1400" spc="0" dirty="0" smtClean="0">
                <a:latin typeface="Calibri"/>
                <a:cs typeface="Calibri"/>
              </a:rPr>
              <a:t>rog</a:t>
            </a:r>
            <a:r>
              <a:rPr sz="1400" spc="-5" dirty="0" smtClean="0">
                <a:latin typeface="Calibri"/>
                <a:cs typeface="Calibri"/>
              </a:rPr>
              <a:t>e</a:t>
            </a:r>
            <a:r>
              <a:rPr sz="1400" spc="0" dirty="0" smtClean="0">
                <a:latin typeface="Calibri"/>
                <a:cs typeface="Calibri"/>
              </a:rPr>
              <a:t>t</a:t>
            </a:r>
            <a:r>
              <a:rPr sz="1400" spc="-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092035" y="2623039"/>
            <a:ext cx="595883" cy="25908"/>
          </a:xfrm>
          <a:custGeom>
            <a:avLst/>
            <a:gdLst/>
            <a:ahLst/>
            <a:cxnLst/>
            <a:rect l="l" t="t" r="r" b="b"/>
            <a:pathLst>
              <a:path w="595883" h="25908">
                <a:moveTo>
                  <a:pt x="0" y="25908"/>
                </a:moveTo>
                <a:lnTo>
                  <a:pt x="595883" y="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92035" y="3458192"/>
            <a:ext cx="595883" cy="24384"/>
          </a:xfrm>
          <a:custGeom>
            <a:avLst/>
            <a:gdLst/>
            <a:ahLst/>
            <a:cxnLst/>
            <a:rect l="l" t="t" r="r" b="b"/>
            <a:pathLst>
              <a:path w="595883" h="24384">
                <a:moveTo>
                  <a:pt x="0" y="0"/>
                </a:moveTo>
                <a:lnTo>
                  <a:pt x="595883" y="24384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13788" y="2480450"/>
            <a:ext cx="977611" cy="1145349"/>
          </a:xfrm>
          <a:custGeom>
            <a:avLst/>
            <a:gdLst/>
            <a:ahLst/>
            <a:cxnLst/>
            <a:rect l="l" t="t" r="r" b="b"/>
            <a:pathLst>
              <a:path w="977611" h="1145349">
                <a:moveTo>
                  <a:pt x="572672" y="0"/>
                </a:moveTo>
                <a:lnTo>
                  <a:pt x="528739" y="1677"/>
                </a:lnTo>
                <a:lnTo>
                  <a:pt x="485015" y="6709"/>
                </a:lnTo>
                <a:lnTo>
                  <a:pt x="441707" y="15096"/>
                </a:lnTo>
                <a:lnTo>
                  <a:pt x="399025" y="26837"/>
                </a:lnTo>
                <a:lnTo>
                  <a:pt x="357177" y="41933"/>
                </a:lnTo>
                <a:lnTo>
                  <a:pt x="316370" y="60384"/>
                </a:lnTo>
                <a:lnTo>
                  <a:pt x="276814" y="82190"/>
                </a:lnTo>
                <a:lnTo>
                  <a:pt x="238717" y="107350"/>
                </a:lnTo>
                <a:lnTo>
                  <a:pt x="202287" y="135865"/>
                </a:lnTo>
                <a:lnTo>
                  <a:pt x="167732" y="167735"/>
                </a:lnTo>
                <a:lnTo>
                  <a:pt x="135863" y="202289"/>
                </a:lnTo>
                <a:lnTo>
                  <a:pt x="107348" y="238719"/>
                </a:lnTo>
                <a:lnTo>
                  <a:pt x="82187" y="276816"/>
                </a:lnTo>
                <a:lnTo>
                  <a:pt x="60382" y="316373"/>
                </a:lnTo>
                <a:lnTo>
                  <a:pt x="41931" y="357179"/>
                </a:lnTo>
                <a:lnTo>
                  <a:pt x="26835" y="399028"/>
                </a:lnTo>
                <a:lnTo>
                  <a:pt x="15093" y="441710"/>
                </a:lnTo>
                <a:lnTo>
                  <a:pt x="6706" y="485017"/>
                </a:lnTo>
                <a:lnTo>
                  <a:pt x="1674" y="528742"/>
                </a:lnTo>
                <a:lnTo>
                  <a:pt x="0" y="572738"/>
                </a:lnTo>
                <a:lnTo>
                  <a:pt x="1674" y="616607"/>
                </a:lnTo>
                <a:lnTo>
                  <a:pt x="6706" y="660331"/>
                </a:lnTo>
                <a:lnTo>
                  <a:pt x="15093" y="703639"/>
                </a:lnTo>
                <a:lnTo>
                  <a:pt x="26835" y="746321"/>
                </a:lnTo>
                <a:lnTo>
                  <a:pt x="41931" y="788169"/>
                </a:lnTo>
                <a:lnTo>
                  <a:pt x="60382" y="828976"/>
                </a:lnTo>
                <a:lnTo>
                  <a:pt x="82187" y="868532"/>
                </a:lnTo>
                <a:lnTo>
                  <a:pt x="107348" y="906629"/>
                </a:lnTo>
                <a:lnTo>
                  <a:pt x="135863" y="943059"/>
                </a:lnTo>
                <a:lnTo>
                  <a:pt x="167732" y="977614"/>
                </a:lnTo>
                <a:lnTo>
                  <a:pt x="202287" y="1009483"/>
                </a:lnTo>
                <a:lnTo>
                  <a:pt x="238717" y="1037998"/>
                </a:lnTo>
                <a:lnTo>
                  <a:pt x="276814" y="1063159"/>
                </a:lnTo>
                <a:lnTo>
                  <a:pt x="316370" y="1084964"/>
                </a:lnTo>
                <a:lnTo>
                  <a:pt x="357177" y="1103415"/>
                </a:lnTo>
                <a:lnTo>
                  <a:pt x="399025" y="1118511"/>
                </a:lnTo>
                <a:lnTo>
                  <a:pt x="441707" y="1130253"/>
                </a:lnTo>
                <a:lnTo>
                  <a:pt x="485015" y="1138640"/>
                </a:lnTo>
                <a:lnTo>
                  <a:pt x="528739" y="1143672"/>
                </a:lnTo>
                <a:lnTo>
                  <a:pt x="572672" y="1145349"/>
                </a:lnTo>
                <a:lnTo>
                  <a:pt x="616604" y="1143672"/>
                </a:lnTo>
                <a:lnTo>
                  <a:pt x="660329" y="1138640"/>
                </a:lnTo>
                <a:lnTo>
                  <a:pt x="703636" y="1130253"/>
                </a:lnTo>
                <a:lnTo>
                  <a:pt x="746318" y="1118511"/>
                </a:lnTo>
                <a:lnTo>
                  <a:pt x="788167" y="1103415"/>
                </a:lnTo>
                <a:lnTo>
                  <a:pt x="828974" y="1084964"/>
                </a:lnTo>
                <a:lnTo>
                  <a:pt x="868530" y="1063159"/>
                </a:lnTo>
                <a:lnTo>
                  <a:pt x="906627" y="1037998"/>
                </a:lnTo>
                <a:lnTo>
                  <a:pt x="943057" y="1009483"/>
                </a:lnTo>
                <a:lnTo>
                  <a:pt x="977611" y="977614"/>
                </a:lnTo>
                <a:lnTo>
                  <a:pt x="572735" y="572738"/>
                </a:lnTo>
                <a:lnTo>
                  <a:pt x="977611" y="167735"/>
                </a:lnTo>
                <a:lnTo>
                  <a:pt x="943057" y="135865"/>
                </a:lnTo>
                <a:lnTo>
                  <a:pt x="906627" y="107350"/>
                </a:lnTo>
                <a:lnTo>
                  <a:pt x="868530" y="82190"/>
                </a:lnTo>
                <a:lnTo>
                  <a:pt x="828974" y="60384"/>
                </a:lnTo>
                <a:lnTo>
                  <a:pt x="788167" y="41933"/>
                </a:lnTo>
                <a:lnTo>
                  <a:pt x="746318" y="26837"/>
                </a:lnTo>
                <a:lnTo>
                  <a:pt x="703636" y="15096"/>
                </a:lnTo>
                <a:lnTo>
                  <a:pt x="660329" y="6709"/>
                </a:lnTo>
                <a:lnTo>
                  <a:pt x="616604" y="1677"/>
                </a:lnTo>
                <a:lnTo>
                  <a:pt x="572672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13785" y="2480450"/>
            <a:ext cx="977614" cy="1145349"/>
          </a:xfrm>
          <a:custGeom>
            <a:avLst/>
            <a:gdLst/>
            <a:ahLst/>
            <a:cxnLst/>
            <a:rect l="l" t="t" r="r" b="b"/>
            <a:pathLst>
              <a:path w="977614" h="1145349">
                <a:moveTo>
                  <a:pt x="977614" y="977614"/>
                </a:moveTo>
                <a:lnTo>
                  <a:pt x="943059" y="1009483"/>
                </a:lnTo>
                <a:lnTo>
                  <a:pt x="906629" y="1037998"/>
                </a:lnTo>
                <a:lnTo>
                  <a:pt x="868532" y="1063159"/>
                </a:lnTo>
                <a:lnTo>
                  <a:pt x="828976" y="1084964"/>
                </a:lnTo>
                <a:lnTo>
                  <a:pt x="788169" y="1103415"/>
                </a:lnTo>
                <a:lnTo>
                  <a:pt x="746321" y="1118511"/>
                </a:lnTo>
                <a:lnTo>
                  <a:pt x="703639" y="1130253"/>
                </a:lnTo>
                <a:lnTo>
                  <a:pt x="660331" y="1138640"/>
                </a:lnTo>
                <a:lnTo>
                  <a:pt x="616607" y="1143672"/>
                </a:lnTo>
                <a:lnTo>
                  <a:pt x="572674" y="1145349"/>
                </a:lnTo>
                <a:lnTo>
                  <a:pt x="528742" y="1143672"/>
                </a:lnTo>
                <a:lnTo>
                  <a:pt x="485017" y="1138640"/>
                </a:lnTo>
                <a:lnTo>
                  <a:pt x="441710" y="1130253"/>
                </a:lnTo>
                <a:lnTo>
                  <a:pt x="399028" y="1118511"/>
                </a:lnTo>
                <a:lnTo>
                  <a:pt x="357179" y="1103415"/>
                </a:lnTo>
                <a:lnTo>
                  <a:pt x="316373" y="1084964"/>
                </a:lnTo>
                <a:lnTo>
                  <a:pt x="276816" y="1063159"/>
                </a:lnTo>
                <a:lnTo>
                  <a:pt x="238719" y="1037998"/>
                </a:lnTo>
                <a:lnTo>
                  <a:pt x="202289" y="1009483"/>
                </a:lnTo>
                <a:lnTo>
                  <a:pt x="167735" y="977614"/>
                </a:lnTo>
                <a:lnTo>
                  <a:pt x="135865" y="943059"/>
                </a:lnTo>
                <a:lnTo>
                  <a:pt x="107350" y="906629"/>
                </a:lnTo>
                <a:lnTo>
                  <a:pt x="82190" y="868532"/>
                </a:lnTo>
                <a:lnTo>
                  <a:pt x="60384" y="828976"/>
                </a:lnTo>
                <a:lnTo>
                  <a:pt x="41933" y="788169"/>
                </a:lnTo>
                <a:lnTo>
                  <a:pt x="26837" y="746321"/>
                </a:lnTo>
                <a:lnTo>
                  <a:pt x="15096" y="703639"/>
                </a:lnTo>
                <a:lnTo>
                  <a:pt x="6709" y="660331"/>
                </a:lnTo>
                <a:lnTo>
                  <a:pt x="1677" y="616607"/>
                </a:lnTo>
                <a:lnTo>
                  <a:pt x="0" y="572674"/>
                </a:lnTo>
                <a:lnTo>
                  <a:pt x="1677" y="528742"/>
                </a:lnTo>
                <a:lnTo>
                  <a:pt x="6709" y="485017"/>
                </a:lnTo>
                <a:lnTo>
                  <a:pt x="15096" y="441710"/>
                </a:lnTo>
                <a:lnTo>
                  <a:pt x="26837" y="399028"/>
                </a:lnTo>
                <a:lnTo>
                  <a:pt x="41933" y="357179"/>
                </a:lnTo>
                <a:lnTo>
                  <a:pt x="60384" y="316373"/>
                </a:lnTo>
                <a:lnTo>
                  <a:pt x="82190" y="276816"/>
                </a:lnTo>
                <a:lnTo>
                  <a:pt x="107350" y="238719"/>
                </a:lnTo>
                <a:lnTo>
                  <a:pt x="135865" y="202289"/>
                </a:lnTo>
                <a:lnTo>
                  <a:pt x="167735" y="167735"/>
                </a:lnTo>
                <a:lnTo>
                  <a:pt x="202289" y="135865"/>
                </a:lnTo>
                <a:lnTo>
                  <a:pt x="238719" y="107350"/>
                </a:lnTo>
                <a:lnTo>
                  <a:pt x="276816" y="82190"/>
                </a:lnTo>
                <a:lnTo>
                  <a:pt x="316373" y="60384"/>
                </a:lnTo>
                <a:lnTo>
                  <a:pt x="357179" y="41933"/>
                </a:lnTo>
                <a:lnTo>
                  <a:pt x="399028" y="26837"/>
                </a:lnTo>
                <a:lnTo>
                  <a:pt x="441710" y="15096"/>
                </a:lnTo>
                <a:lnTo>
                  <a:pt x="485017" y="6709"/>
                </a:lnTo>
                <a:lnTo>
                  <a:pt x="528742" y="1677"/>
                </a:lnTo>
                <a:lnTo>
                  <a:pt x="572674" y="0"/>
                </a:lnTo>
                <a:lnTo>
                  <a:pt x="616607" y="1677"/>
                </a:lnTo>
                <a:lnTo>
                  <a:pt x="660331" y="6709"/>
                </a:lnTo>
                <a:lnTo>
                  <a:pt x="703639" y="15096"/>
                </a:lnTo>
                <a:lnTo>
                  <a:pt x="746321" y="26837"/>
                </a:lnTo>
                <a:lnTo>
                  <a:pt x="788169" y="41933"/>
                </a:lnTo>
                <a:lnTo>
                  <a:pt x="828976" y="60384"/>
                </a:lnTo>
                <a:lnTo>
                  <a:pt x="868532" y="82190"/>
                </a:lnTo>
                <a:lnTo>
                  <a:pt x="906629" y="107350"/>
                </a:lnTo>
                <a:lnTo>
                  <a:pt x="943059" y="135865"/>
                </a:lnTo>
                <a:lnTo>
                  <a:pt x="977614" y="167735"/>
                </a:lnTo>
                <a:lnTo>
                  <a:pt x="572738" y="572738"/>
                </a:lnTo>
                <a:lnTo>
                  <a:pt x="977614" y="977614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687918" y="2623039"/>
            <a:ext cx="429768" cy="859536"/>
          </a:xfrm>
          <a:custGeom>
            <a:avLst/>
            <a:gdLst/>
            <a:ahLst/>
            <a:cxnLst/>
            <a:rect l="l" t="t" r="r" b="b"/>
            <a:pathLst>
              <a:path w="429768" h="859536">
                <a:moveTo>
                  <a:pt x="0" y="859536"/>
                </a:moveTo>
                <a:lnTo>
                  <a:pt x="429768" y="859536"/>
                </a:lnTo>
                <a:lnTo>
                  <a:pt x="429768" y="0"/>
                </a:lnTo>
                <a:lnTo>
                  <a:pt x="0" y="0"/>
                </a:lnTo>
                <a:lnTo>
                  <a:pt x="0" y="85953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86524" y="2648186"/>
            <a:ext cx="572611" cy="809879"/>
          </a:xfrm>
          <a:custGeom>
            <a:avLst/>
            <a:gdLst/>
            <a:ahLst/>
            <a:cxnLst/>
            <a:rect l="l" t="t" r="r" b="b"/>
            <a:pathLst>
              <a:path w="572611" h="809878">
                <a:moveTo>
                  <a:pt x="404875" y="0"/>
                </a:moveTo>
                <a:lnTo>
                  <a:pt x="0" y="405002"/>
                </a:lnTo>
                <a:lnTo>
                  <a:pt x="404875" y="809879"/>
                </a:lnTo>
                <a:lnTo>
                  <a:pt x="436745" y="775324"/>
                </a:lnTo>
                <a:lnTo>
                  <a:pt x="465260" y="738894"/>
                </a:lnTo>
                <a:lnTo>
                  <a:pt x="490420" y="700797"/>
                </a:lnTo>
                <a:lnTo>
                  <a:pt x="512226" y="661241"/>
                </a:lnTo>
                <a:lnTo>
                  <a:pt x="530677" y="620434"/>
                </a:lnTo>
                <a:lnTo>
                  <a:pt x="545773" y="578586"/>
                </a:lnTo>
                <a:lnTo>
                  <a:pt x="557515" y="535903"/>
                </a:lnTo>
                <a:lnTo>
                  <a:pt x="565901" y="492596"/>
                </a:lnTo>
                <a:lnTo>
                  <a:pt x="570933" y="448872"/>
                </a:lnTo>
                <a:lnTo>
                  <a:pt x="572611" y="404939"/>
                </a:lnTo>
                <a:lnTo>
                  <a:pt x="570933" y="361006"/>
                </a:lnTo>
                <a:lnTo>
                  <a:pt x="565901" y="317282"/>
                </a:lnTo>
                <a:lnTo>
                  <a:pt x="557515" y="273975"/>
                </a:lnTo>
                <a:lnTo>
                  <a:pt x="545773" y="231292"/>
                </a:lnTo>
                <a:lnTo>
                  <a:pt x="530677" y="189444"/>
                </a:lnTo>
                <a:lnTo>
                  <a:pt x="512226" y="148637"/>
                </a:lnTo>
                <a:lnTo>
                  <a:pt x="490420" y="109081"/>
                </a:lnTo>
                <a:lnTo>
                  <a:pt x="465260" y="70984"/>
                </a:lnTo>
                <a:lnTo>
                  <a:pt x="436745" y="34554"/>
                </a:lnTo>
                <a:lnTo>
                  <a:pt x="404875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686524" y="2648186"/>
            <a:ext cx="572611" cy="809879"/>
          </a:xfrm>
          <a:custGeom>
            <a:avLst/>
            <a:gdLst/>
            <a:ahLst/>
            <a:cxnLst/>
            <a:rect l="l" t="t" r="r" b="b"/>
            <a:pathLst>
              <a:path w="572611" h="809878">
                <a:moveTo>
                  <a:pt x="404875" y="0"/>
                </a:moveTo>
                <a:lnTo>
                  <a:pt x="436745" y="34554"/>
                </a:lnTo>
                <a:lnTo>
                  <a:pt x="465260" y="70984"/>
                </a:lnTo>
                <a:lnTo>
                  <a:pt x="490420" y="109081"/>
                </a:lnTo>
                <a:lnTo>
                  <a:pt x="512226" y="148637"/>
                </a:lnTo>
                <a:lnTo>
                  <a:pt x="530677" y="189444"/>
                </a:lnTo>
                <a:lnTo>
                  <a:pt x="545773" y="231292"/>
                </a:lnTo>
                <a:lnTo>
                  <a:pt x="557515" y="273975"/>
                </a:lnTo>
                <a:lnTo>
                  <a:pt x="565901" y="317282"/>
                </a:lnTo>
                <a:lnTo>
                  <a:pt x="570933" y="361006"/>
                </a:lnTo>
                <a:lnTo>
                  <a:pt x="572611" y="404939"/>
                </a:lnTo>
                <a:lnTo>
                  <a:pt x="570933" y="448872"/>
                </a:lnTo>
                <a:lnTo>
                  <a:pt x="565901" y="492596"/>
                </a:lnTo>
                <a:lnTo>
                  <a:pt x="557515" y="535903"/>
                </a:lnTo>
                <a:lnTo>
                  <a:pt x="545773" y="578586"/>
                </a:lnTo>
                <a:lnTo>
                  <a:pt x="530677" y="620434"/>
                </a:lnTo>
                <a:lnTo>
                  <a:pt x="512226" y="661241"/>
                </a:lnTo>
                <a:lnTo>
                  <a:pt x="490420" y="700797"/>
                </a:lnTo>
                <a:lnTo>
                  <a:pt x="465260" y="738894"/>
                </a:lnTo>
                <a:lnTo>
                  <a:pt x="436745" y="775324"/>
                </a:lnTo>
                <a:lnTo>
                  <a:pt x="404875" y="809879"/>
                </a:lnTo>
                <a:lnTo>
                  <a:pt x="0" y="405002"/>
                </a:lnTo>
                <a:lnTo>
                  <a:pt x="404875" y="0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272504" y="2903710"/>
            <a:ext cx="257175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Calibri"/>
                <a:cs typeface="Calibri"/>
              </a:rPr>
              <a:t>15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77073" y="2903710"/>
            <a:ext cx="255270" cy="298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Calibri"/>
                <a:cs typeface="Calibri"/>
              </a:rPr>
              <a:t>5*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68949" y="2187683"/>
            <a:ext cx="283146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Es.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30" dirty="0" smtClean="0">
                <a:latin typeface="Calibri"/>
                <a:cs typeface="Calibri"/>
              </a:rPr>
              <a:t>n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ale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minimo</a:t>
            </a:r>
            <a:r>
              <a:rPr sz="1400" b="1" spc="-2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20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M€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27065" y="3832333"/>
            <a:ext cx="97536" cy="97536"/>
          </a:xfrm>
          <a:custGeom>
            <a:avLst/>
            <a:gdLst/>
            <a:ahLst/>
            <a:cxnLst/>
            <a:rect l="l" t="t" r="r" b="b"/>
            <a:pathLst>
              <a:path w="97536" h="97536">
                <a:moveTo>
                  <a:pt x="0" y="97536"/>
                </a:moveTo>
                <a:lnTo>
                  <a:pt x="97536" y="97536"/>
                </a:lnTo>
                <a:lnTo>
                  <a:pt x="97536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556859" y="3755626"/>
            <a:ext cx="184277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585858"/>
                </a:solidFill>
                <a:latin typeface="Calibri"/>
                <a:cs typeface="Calibri"/>
              </a:rPr>
              <a:t>Invest</a:t>
            </a:r>
            <a:r>
              <a:rPr sz="1400" b="1" spc="-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men</a:t>
            </a:r>
            <a:r>
              <a:rPr sz="1400" b="1" spc="-10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o </a:t>
            </a:r>
            <a:r>
              <a:rPr sz="1400" b="1" spc="-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nd</a:t>
            </a:r>
            <a:r>
              <a:rPr sz="1400" b="1" spc="-10" dirty="0" smtClean="0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1400" b="1" spc="-10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400" b="1" spc="-10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ale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517230" y="3833095"/>
            <a:ext cx="97535" cy="97536"/>
          </a:xfrm>
          <a:custGeom>
            <a:avLst/>
            <a:gdLst/>
            <a:ahLst/>
            <a:cxnLst/>
            <a:rect l="l" t="t" r="r" b="b"/>
            <a:pathLst>
              <a:path w="97535" h="97536">
                <a:moveTo>
                  <a:pt x="0" y="97536"/>
                </a:moveTo>
                <a:lnTo>
                  <a:pt x="97535" y="97536"/>
                </a:lnTo>
                <a:lnTo>
                  <a:pt x="97535" y="0"/>
                </a:ln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647532" y="3755626"/>
            <a:ext cx="135826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585858"/>
                </a:solidFill>
                <a:latin typeface="Calibri"/>
                <a:cs typeface="Calibri"/>
              </a:rPr>
              <a:t>Invest</a:t>
            </a:r>
            <a:r>
              <a:rPr sz="1400" b="1" spc="-5" dirty="0" smtClean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men</a:t>
            </a:r>
            <a:r>
              <a:rPr sz="1400" b="1" spc="-10" dirty="0" smtClean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1400" b="1" spc="0" dirty="0" smtClean="0">
                <a:solidFill>
                  <a:srgbClr val="585858"/>
                </a:solidFill>
                <a:latin typeface="Calibri"/>
                <a:cs typeface="Calibri"/>
              </a:rPr>
              <a:t>o R&amp;S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841332" y="2838686"/>
            <a:ext cx="247142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€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2</a:t>
            </a:r>
            <a:r>
              <a:rPr sz="1400" spc="-10" dirty="0" smtClean="0">
                <a:latin typeface="Calibri"/>
                <a:cs typeface="Calibri"/>
              </a:rPr>
              <a:t>,</a:t>
            </a:r>
            <a:r>
              <a:rPr sz="1400" spc="0" dirty="0" smtClean="0">
                <a:latin typeface="Calibri"/>
                <a:cs typeface="Calibri"/>
              </a:rPr>
              <a:t>5 MLN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a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ari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ell’i</a:t>
            </a:r>
            <a:r>
              <a:rPr sz="1400" spc="-35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v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-20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20" dirty="0" smtClean="0">
                <a:latin typeface="Calibri"/>
                <a:cs typeface="Calibri"/>
              </a:rPr>
              <a:t>r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41332" y="3236830"/>
            <a:ext cx="239903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€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2</a:t>
            </a:r>
            <a:r>
              <a:rPr sz="1400" spc="-10" dirty="0" smtClean="0">
                <a:latin typeface="Calibri"/>
                <a:cs typeface="Calibri"/>
              </a:rPr>
              <a:t>,</a:t>
            </a:r>
            <a:r>
              <a:rPr sz="1400" spc="0" dirty="0" smtClean="0">
                <a:latin typeface="Calibri"/>
                <a:cs typeface="Calibri"/>
              </a:rPr>
              <a:t>5 MLN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d</a:t>
            </a:r>
            <a:r>
              <a:rPr sz="1400" spc="0" dirty="0" smtClean="0">
                <a:latin typeface="Calibri"/>
                <a:cs typeface="Calibri"/>
              </a:rPr>
              <a:t>i</a:t>
            </a:r>
            <a:r>
              <a:rPr sz="1400" spc="5" dirty="0" smtClean="0">
                <a:latin typeface="Calibri"/>
                <a:cs typeface="Calibri"/>
              </a:rPr>
              <a:t> 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-15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tri</a:t>
            </a:r>
            <a:r>
              <a:rPr sz="1400" spc="-5" dirty="0" smtClean="0">
                <a:latin typeface="Calibri"/>
                <a:cs typeface="Calibri"/>
              </a:rPr>
              <a:t>b</a:t>
            </a:r>
            <a:r>
              <a:rPr sz="1400" spc="-10" dirty="0" smtClean="0">
                <a:latin typeface="Calibri"/>
                <a:cs typeface="Calibri"/>
              </a:rPr>
              <a:t>u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r>
              <a:rPr sz="1400" spc="10" dirty="0" smtClean="0">
                <a:latin typeface="Calibri"/>
                <a:cs typeface="Calibri"/>
              </a:rPr>
              <a:t> </a:t>
            </a:r>
            <a:r>
              <a:rPr sz="1400" spc="-10" dirty="0" smtClean="0">
                <a:latin typeface="Calibri"/>
                <a:cs typeface="Calibri"/>
              </a:rPr>
              <a:t>pubb</a:t>
            </a:r>
            <a:r>
              <a:rPr sz="1400" spc="0" dirty="0" smtClean="0">
                <a:latin typeface="Calibri"/>
                <a:cs typeface="Calibri"/>
              </a:rPr>
              <a:t>li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03414" y="4592743"/>
            <a:ext cx="4088129" cy="1310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75800"/>
              </a:lnSpc>
            </a:pPr>
            <a:r>
              <a:rPr sz="1200" dirty="0" smtClean="0">
                <a:latin typeface="Calibri"/>
                <a:cs typeface="Calibri"/>
              </a:rPr>
              <a:t>*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+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15</a:t>
            </a:r>
            <a:r>
              <a:rPr sz="1200" b="1" spc="10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pu</a:t>
            </a:r>
            <a:r>
              <a:rPr sz="1200" b="1" spc="-20" dirty="0" smtClean="0">
                <a:latin typeface="Calibri"/>
                <a:cs typeface="Calibri"/>
              </a:rPr>
              <a:t>n</a:t>
            </a:r>
            <a:r>
              <a:rPr sz="1200" b="1" spc="-5" dirty="0" smtClean="0">
                <a:latin typeface="Calibri"/>
                <a:cs typeface="Calibri"/>
              </a:rPr>
              <a:t>ti</a:t>
            </a:r>
            <a:r>
              <a:rPr sz="1200" b="1" spc="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ce</a:t>
            </a:r>
            <a:r>
              <a:rPr sz="1200" spc="-15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u</a:t>
            </a:r>
            <a:r>
              <a:rPr sz="1200" spc="0" dirty="0" smtClean="0">
                <a:latin typeface="Calibri"/>
                <a:cs typeface="Calibri"/>
              </a:rPr>
              <a:t>ali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fi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 un'i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si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5" dirty="0" smtClean="0">
                <a:latin typeface="Calibri"/>
                <a:cs typeface="Calibri"/>
              </a:rPr>
              <a:t>ss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5" dirty="0" smtClean="0">
                <a:latin typeface="Calibri"/>
                <a:cs typeface="Calibri"/>
              </a:rPr>
              <a:t>m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dell'</a:t>
            </a:r>
            <a:r>
              <a:rPr sz="1200" b="1" spc="-10" dirty="0" smtClean="0">
                <a:latin typeface="Calibri"/>
                <a:cs typeface="Calibri"/>
              </a:rPr>
              <a:t>80% </a:t>
            </a:r>
            <a:r>
              <a:rPr sz="1200" b="1" spc="0" dirty="0" smtClean="0">
                <a:latin typeface="Calibri"/>
                <a:cs typeface="Calibri"/>
              </a:rPr>
              <a:t>se</a:t>
            </a:r>
            <a:r>
              <a:rPr sz="1200" b="1" spc="-1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è </a:t>
            </a:r>
            <a:r>
              <a:rPr sz="1200" b="1" spc="-10" dirty="0" smtClean="0">
                <a:latin typeface="Calibri"/>
                <a:cs typeface="Calibri"/>
              </a:rPr>
              <a:t>soddi</a:t>
            </a:r>
            <a:r>
              <a:rPr sz="1200" b="1" spc="-20" dirty="0" smtClean="0">
                <a:latin typeface="Calibri"/>
                <a:cs typeface="Calibri"/>
              </a:rPr>
              <a:t>sf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tt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2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una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d</a:t>
            </a:r>
            <a:r>
              <a:rPr sz="1200" b="1" spc="-5" dirty="0" smtClean="0">
                <a:latin typeface="Calibri"/>
                <a:cs typeface="Calibri"/>
              </a:rPr>
              <a:t>elle </a:t>
            </a:r>
            <a:r>
              <a:rPr sz="1200" b="1" spc="0" dirty="0" smtClean="0">
                <a:latin typeface="Calibri"/>
                <a:cs typeface="Calibri"/>
              </a:rPr>
              <a:t>se</a:t>
            </a:r>
            <a:r>
              <a:rPr sz="1200" b="1" spc="-10" dirty="0" smtClean="0">
                <a:latin typeface="Calibri"/>
                <a:cs typeface="Calibri"/>
              </a:rPr>
              <a:t>gu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-20" dirty="0" smtClean="0">
                <a:latin typeface="Calibri"/>
                <a:cs typeface="Calibri"/>
              </a:rPr>
              <a:t>n</a:t>
            </a:r>
            <a:r>
              <a:rPr sz="1200" b="1" spc="-5" dirty="0" smtClean="0">
                <a:latin typeface="Calibri"/>
                <a:cs typeface="Calibri"/>
              </a:rPr>
              <a:t>ti</a:t>
            </a:r>
            <a:r>
              <a:rPr sz="1200" b="1" spc="2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co</a:t>
            </a:r>
            <a:r>
              <a:rPr sz="1200" b="1" spc="-10" dirty="0" smtClean="0">
                <a:latin typeface="Calibri"/>
                <a:cs typeface="Calibri"/>
              </a:rPr>
              <a:t>ndiz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</a:t>
            </a:r>
            <a:r>
              <a:rPr sz="1200" b="1" spc="25" dirty="0" smtClean="0">
                <a:latin typeface="Calibri"/>
                <a:cs typeface="Calibri"/>
              </a:rPr>
              <a:t>i</a:t>
            </a:r>
            <a:r>
              <a:rPr sz="1200" spc="-5" dirty="0" smtClean="0">
                <a:latin typeface="Calibri"/>
                <a:cs typeface="Calibri"/>
              </a:rPr>
              <a:t>: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14"/>
              </a:spcBef>
            </a:pPr>
            <a:endParaRPr sz="550"/>
          </a:p>
          <a:p>
            <a:pPr marL="195580" marR="135255" indent="-182880">
              <a:lnSpc>
                <a:spcPct val="100000"/>
              </a:lnSpc>
              <a:buClr>
                <a:srgbClr val="FF0000"/>
              </a:buClr>
              <a:buFont typeface="MS UI Gothic"/>
              <a:buChar char="▪"/>
              <a:tabLst>
                <a:tab pos="195580" algn="l"/>
              </a:tabLst>
            </a:pPr>
            <a:r>
              <a:rPr sz="1200" b="1" spc="0" dirty="0" smtClean="0">
                <a:latin typeface="Calibri"/>
                <a:cs typeface="Calibri"/>
              </a:rPr>
              <a:t>co</a:t>
            </a:r>
            <a:r>
              <a:rPr sz="1200" b="1" spc="-5" dirty="0" smtClean="0">
                <a:latin typeface="Calibri"/>
                <a:cs typeface="Calibri"/>
              </a:rPr>
              <a:t>ll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bo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-1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f</a:t>
            </a:r>
            <a:r>
              <a:rPr sz="1200" b="1" spc="-20" dirty="0" smtClean="0">
                <a:latin typeface="Calibri"/>
                <a:cs typeface="Calibri"/>
              </a:rPr>
              <a:t>fe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4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-15" dirty="0" smtClean="0">
                <a:latin typeface="Calibri"/>
                <a:cs typeface="Calibri"/>
              </a:rPr>
              <a:t>r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2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im</a:t>
            </a:r>
            <a:r>
              <a:rPr sz="1200" b="1" spc="-10" dirty="0" smtClean="0">
                <a:latin typeface="Calibri"/>
                <a:cs typeface="Calibri"/>
              </a:rPr>
              <a:t>pr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se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ui </a:t>
            </a:r>
            <a:r>
              <a:rPr sz="1200" spc="-10" dirty="0" smtClean="0">
                <a:latin typeface="Calibri"/>
                <a:cs typeface="Calibri"/>
              </a:rPr>
              <a:t>alm</a:t>
            </a:r>
            <a:r>
              <a:rPr sz="1200" spc="-5" dirty="0" smtClean="0">
                <a:latin typeface="Calibri"/>
                <a:cs typeface="Calibri"/>
              </a:rPr>
              <a:t>e</a:t>
            </a:r>
            <a:r>
              <a:rPr sz="1200" spc="0" dirty="0" smtClean="0">
                <a:latin typeface="Calibri"/>
                <a:cs typeface="Calibri"/>
              </a:rPr>
              <a:t>no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una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è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una </a:t>
            </a:r>
            <a:r>
              <a:rPr sz="1200" spc="-10" dirty="0" smtClean="0">
                <a:latin typeface="Calibri"/>
                <a:cs typeface="Calibri"/>
              </a:rPr>
              <a:t>PM</a:t>
            </a:r>
            <a:r>
              <a:rPr sz="1200" spc="-5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(</a:t>
            </a:r>
            <a:r>
              <a:rPr sz="1200" spc="-10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0" dirty="0" smtClean="0">
                <a:latin typeface="Calibri"/>
                <a:cs typeface="Calibri"/>
              </a:rPr>
              <a:t>ola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im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esa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non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so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tie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più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70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%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dei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 ammissi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ili</a:t>
            </a:r>
            <a:r>
              <a:rPr sz="1200" spc="-5" dirty="0" smtClean="0">
                <a:latin typeface="Calibri"/>
                <a:cs typeface="Calibri"/>
              </a:rPr>
              <a:t>);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204"/>
              </a:spcBef>
              <a:buClr>
                <a:srgbClr val="FF0000"/>
              </a:buClr>
              <a:buFont typeface="MS UI Gothic"/>
              <a:buChar char="▪"/>
              <a:tabLst>
                <a:tab pos="195580" algn="l"/>
              </a:tabLst>
            </a:pPr>
            <a:r>
              <a:rPr sz="1200" b="1" spc="0" dirty="0" smtClean="0">
                <a:latin typeface="Calibri"/>
                <a:cs typeface="Calibri"/>
              </a:rPr>
              <a:t>co</a:t>
            </a:r>
            <a:r>
              <a:rPr sz="1200" b="1" spc="5" dirty="0" smtClean="0">
                <a:latin typeface="Calibri"/>
                <a:cs typeface="Calibri"/>
              </a:rPr>
              <a:t>l</a:t>
            </a:r>
            <a:r>
              <a:rPr sz="1200" b="1" spc="0" dirty="0" smtClean="0">
                <a:latin typeface="Calibri"/>
                <a:cs typeface="Calibri"/>
              </a:rPr>
              <a:t>l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bo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one</a:t>
            </a:r>
            <a:r>
              <a:rPr sz="1200" b="1" spc="-10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f</a:t>
            </a:r>
            <a:r>
              <a:rPr sz="1200" b="1" spc="-25" dirty="0" smtClean="0">
                <a:latin typeface="Calibri"/>
                <a:cs typeface="Calibri"/>
              </a:rPr>
              <a:t>f</a:t>
            </a:r>
            <a:r>
              <a:rPr sz="1200" b="1" spc="-20" dirty="0" smtClean="0">
                <a:latin typeface="Calibri"/>
                <a:cs typeface="Calibri"/>
              </a:rPr>
              <a:t>e</a:t>
            </a:r>
            <a:r>
              <a:rPr sz="1200" b="1" spc="-10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0" dirty="0" smtClean="0">
                <a:latin typeface="Calibri"/>
                <a:cs typeface="Calibri"/>
              </a:rPr>
              <a:t>a</a:t>
            </a:r>
            <a:r>
              <a:rPr sz="1200" b="1" spc="-4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0" dirty="0" smtClean="0">
                <a:latin typeface="Calibri"/>
                <a:cs typeface="Calibri"/>
              </a:rPr>
              <a:t>a</a:t>
            </a:r>
            <a:r>
              <a:rPr sz="1200" b="1" spc="-2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un</a:t>
            </a:r>
            <a:r>
              <a:rPr sz="1200" b="1" spc="-5" dirty="0" smtClean="0">
                <a:latin typeface="Calibri"/>
                <a:cs typeface="Calibri"/>
              </a:rPr>
              <a:t>'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m</a:t>
            </a:r>
            <a:r>
              <a:rPr sz="1200" b="1" spc="0" dirty="0" smtClean="0">
                <a:latin typeface="Calibri"/>
                <a:cs typeface="Calibri"/>
              </a:rPr>
              <a:t>p</a:t>
            </a:r>
            <a:r>
              <a:rPr sz="1200" b="1" spc="-5" dirty="0" smtClean="0">
                <a:latin typeface="Calibri"/>
                <a:cs typeface="Calibri"/>
              </a:rPr>
              <a:t>r</a:t>
            </a:r>
            <a:r>
              <a:rPr sz="1200" b="1" spc="-10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sa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uno o p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ù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o</a:t>
            </a:r>
            <a:r>
              <a:rPr sz="1200" b="1" spc="-10" dirty="0" smtClean="0">
                <a:latin typeface="Calibri"/>
                <a:cs typeface="Calibri"/>
              </a:rPr>
              <a:t>r</a:t>
            </a:r>
            <a:r>
              <a:rPr sz="1200" b="1" spc="-35" dirty="0" smtClean="0">
                <a:latin typeface="Calibri"/>
                <a:cs typeface="Calibri"/>
              </a:rPr>
              <a:t>g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s</a:t>
            </a:r>
            <a:r>
              <a:rPr sz="1200" b="1" spc="-10" dirty="0" smtClean="0">
                <a:latin typeface="Calibri"/>
                <a:cs typeface="Calibri"/>
              </a:rPr>
              <a:t>m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  <a:p>
            <a:pPr marR="62230" algn="ctr">
              <a:lnSpc>
                <a:spcPct val="100000"/>
              </a:lnSpc>
            </a:pPr>
            <a:r>
              <a:rPr sz="1200" b="1" spc="-5" dirty="0" smtClean="0">
                <a:latin typeface="Calibri"/>
                <a:cs typeface="Calibri"/>
              </a:rPr>
              <a:t>di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ice</a:t>
            </a:r>
            <a:r>
              <a:rPr sz="1200" b="1" spc="-10" dirty="0" smtClean="0">
                <a:latin typeface="Calibri"/>
                <a:cs typeface="Calibri"/>
              </a:rPr>
              <a:t>r</a:t>
            </a:r>
            <a:r>
              <a:rPr sz="1200" b="1" spc="-15" dirty="0" smtClean="0">
                <a:latin typeface="Calibri"/>
                <a:cs typeface="Calibri"/>
              </a:rPr>
              <a:t>c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h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so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tie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e 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alm</a:t>
            </a:r>
            <a:r>
              <a:rPr sz="1200" spc="-5" dirty="0" smtClean="0">
                <a:latin typeface="Calibri"/>
                <a:cs typeface="Calibri"/>
              </a:rPr>
              <a:t>e</a:t>
            </a:r>
            <a:r>
              <a:rPr sz="1200" spc="0" dirty="0" smtClean="0">
                <a:latin typeface="Calibri"/>
                <a:cs typeface="Calibri"/>
              </a:rPr>
              <a:t>no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il </a:t>
            </a:r>
            <a:r>
              <a:rPr sz="1200" spc="-10" dirty="0" smtClean="0">
                <a:latin typeface="Calibri"/>
                <a:cs typeface="Calibri"/>
              </a:rPr>
              <a:t>10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%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dei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 ammissi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ili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50007" y="719327"/>
            <a:ext cx="3384804" cy="425196"/>
          </a:xfrm>
          <a:custGeom>
            <a:avLst/>
            <a:gdLst/>
            <a:ahLst/>
            <a:cxnLst/>
            <a:rect l="l" t="t" r="r" b="b"/>
            <a:pathLst>
              <a:path w="3384804" h="425196">
                <a:moveTo>
                  <a:pt x="3313938" y="0"/>
                </a:moveTo>
                <a:lnTo>
                  <a:pt x="57928" y="1180"/>
                </a:lnTo>
                <a:lnTo>
                  <a:pt x="21297" y="20237"/>
                </a:lnTo>
                <a:lnTo>
                  <a:pt x="1479" y="56399"/>
                </a:lnTo>
                <a:lnTo>
                  <a:pt x="0" y="70866"/>
                </a:lnTo>
                <a:lnTo>
                  <a:pt x="1180" y="367267"/>
                </a:lnTo>
                <a:lnTo>
                  <a:pt x="20237" y="403898"/>
                </a:lnTo>
                <a:lnTo>
                  <a:pt x="56399" y="423716"/>
                </a:lnTo>
                <a:lnTo>
                  <a:pt x="70866" y="425196"/>
                </a:lnTo>
                <a:lnTo>
                  <a:pt x="3326875" y="424015"/>
                </a:lnTo>
                <a:lnTo>
                  <a:pt x="3363506" y="404958"/>
                </a:lnTo>
                <a:lnTo>
                  <a:pt x="3383324" y="368796"/>
                </a:lnTo>
                <a:lnTo>
                  <a:pt x="3384804" y="354330"/>
                </a:lnTo>
                <a:lnTo>
                  <a:pt x="3383623" y="57928"/>
                </a:lnTo>
                <a:lnTo>
                  <a:pt x="3364566" y="21297"/>
                </a:lnTo>
                <a:lnTo>
                  <a:pt x="3328404" y="1479"/>
                </a:lnTo>
                <a:lnTo>
                  <a:pt x="331393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latin typeface="Calibri Light"/>
                <a:cs typeface="Calibri Light"/>
              </a:rPr>
              <a:t>CO</a:t>
            </a:r>
            <a:r>
              <a:rPr sz="1800" b="1" spc="-25" dirty="0" smtClean="0">
                <a:latin typeface="Calibri Light"/>
                <a:cs typeface="Calibri Light"/>
              </a:rPr>
              <a:t>N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165" dirty="0" smtClean="0">
                <a:latin typeface="Calibri Light"/>
                <a:cs typeface="Calibri Light"/>
              </a:rPr>
              <a:t>A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70" dirty="0" smtClean="0">
                <a:latin typeface="Calibri Light"/>
                <a:cs typeface="Calibri Light"/>
              </a:rPr>
              <a:t>T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60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DI</a:t>
            </a:r>
            <a:r>
              <a:rPr sz="1800" b="1" spc="-35" dirty="0" smtClean="0">
                <a:latin typeface="Calibri Light"/>
                <a:cs typeface="Calibri Light"/>
              </a:rPr>
              <a:t> </a:t>
            </a:r>
            <a:r>
              <a:rPr sz="1800" b="1" spc="-25" dirty="0" smtClean="0">
                <a:latin typeface="Calibri Light"/>
                <a:cs typeface="Calibri Light"/>
              </a:rPr>
              <a:t>S</a:t>
            </a:r>
            <a:r>
              <a:rPr sz="1800" b="1" spc="0" dirty="0" smtClean="0">
                <a:latin typeface="Calibri Light"/>
                <a:cs typeface="Calibri Light"/>
              </a:rPr>
              <a:t>V</a:t>
            </a:r>
            <a:r>
              <a:rPr sz="1800" b="1" spc="-10" dirty="0" smtClean="0">
                <a:latin typeface="Calibri Light"/>
                <a:cs typeface="Calibri Light"/>
              </a:rPr>
              <a:t>I</a:t>
            </a:r>
            <a:r>
              <a:rPr sz="1800" b="1" spc="-60" dirty="0" smtClean="0">
                <a:latin typeface="Calibri Light"/>
                <a:cs typeface="Calibri Light"/>
              </a:rPr>
              <a:t>L</a:t>
            </a:r>
            <a:r>
              <a:rPr sz="1800" b="1" spc="-35" dirty="0" smtClean="0">
                <a:latin typeface="Calibri Light"/>
                <a:cs typeface="Calibri Light"/>
              </a:rPr>
              <a:t>U</a:t>
            </a:r>
            <a:r>
              <a:rPr sz="1800" b="1" spc="-25" dirty="0" smtClean="0">
                <a:latin typeface="Calibri Light"/>
                <a:cs typeface="Calibri Light"/>
              </a:rPr>
              <a:t>PP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7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–</a:t>
            </a:r>
            <a:r>
              <a:rPr sz="1800" b="1" spc="-35" dirty="0" smtClean="0">
                <a:latin typeface="Calibri Light"/>
                <a:cs typeface="Calibri Light"/>
              </a:rPr>
              <a:t> </a:t>
            </a:r>
            <a:r>
              <a:rPr sz="1800" b="1" spc="-10" dirty="0" smtClean="0">
                <a:latin typeface="Calibri Light"/>
                <a:cs typeface="Calibri Light"/>
              </a:rPr>
              <a:t>R&amp;S</a:t>
            </a:r>
            <a:endParaRPr sz="1800" b="1" dirty="0">
              <a:latin typeface="Calibri Light"/>
              <a:cs typeface="Calibri Light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50203"/>
              </p:ext>
            </p:extLst>
          </p:nvPr>
        </p:nvGraphicFramePr>
        <p:xfrm>
          <a:off x="637539" y="4775334"/>
          <a:ext cx="6044430" cy="1225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9669"/>
                <a:gridCol w="1603756"/>
                <a:gridCol w="1438574"/>
                <a:gridCol w="1102431"/>
              </a:tblGrid>
              <a:tr h="395820">
                <a:tc gridSpan="2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tabLst>
                          <a:tab pos="2423160" algn="l"/>
                        </a:tabLst>
                      </a:pPr>
                      <a:r>
                        <a:rPr sz="14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400" b="1" spc="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sz="14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l’impresa</a:t>
                      </a:r>
                      <a:r>
                        <a:rPr sz="1400" b="1" spc="0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650" spc="-7" baseline="2525" dirty="0" smtClean="0">
                          <a:latin typeface="Calibri"/>
                          <a:cs typeface="Calibri"/>
                        </a:rPr>
                        <a:t>Sp</a:t>
                      </a:r>
                      <a:r>
                        <a:rPr sz="1650" spc="0" baseline="2525" dirty="0" smtClean="0">
                          <a:latin typeface="Calibri"/>
                          <a:cs typeface="Calibri"/>
                        </a:rPr>
                        <a:t>ese</a:t>
                      </a:r>
                      <a:r>
                        <a:rPr sz="1650" spc="-30" baseline="25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7" baseline="252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650" spc="0" baseline="2525" dirty="0" smtClean="0">
                          <a:latin typeface="Calibri"/>
                          <a:cs typeface="Calibri"/>
                        </a:rPr>
                        <a:t>i r</a:t>
                      </a:r>
                      <a:r>
                        <a:rPr sz="1650" spc="-7" baseline="252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650" spc="0" baseline="2525" dirty="0" smtClean="0">
                          <a:latin typeface="Calibri"/>
                          <a:cs typeface="Calibri"/>
                        </a:rPr>
                        <a:t>cerca</a:t>
                      </a:r>
                      <a:endParaRPr sz="1650" baseline="2525" dirty="0">
                        <a:latin typeface="Calibri"/>
                        <a:cs typeface="Calibri"/>
                      </a:endParaRPr>
                    </a:p>
                    <a:p>
                      <a:pPr marR="287020" algn="r">
                        <a:lnSpc>
                          <a:spcPts val="12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du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stria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*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</a:pPr>
                      <a:r>
                        <a:rPr sz="1100" spc="-5" dirty="0" smtClean="0">
                          <a:latin typeface="Calibri"/>
                          <a:cs typeface="Calibri"/>
                        </a:rPr>
                        <a:t>Sp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ese</a:t>
                      </a:r>
                      <a:r>
                        <a:rPr sz="1100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 svil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pp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R="7048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sper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mentale*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Proget</a:t>
                      </a:r>
                      <a:r>
                        <a:rPr sz="1100" spc="-15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6797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va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z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io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69913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Pi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Imprese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201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70%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45%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300837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Med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ie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mprese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201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35%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58622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Gr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nd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Imprese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4201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50%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2390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25%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0220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15%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  <p:sp>
        <p:nvSpPr>
          <p:cNvPr id="32" name="object 4"/>
          <p:cNvSpPr txBox="1"/>
          <p:nvPr/>
        </p:nvSpPr>
        <p:spPr>
          <a:xfrm>
            <a:off x="2733675" y="1352551"/>
            <a:ext cx="6053274" cy="2180084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260"/>
              </a:spcBef>
            </a:pPr>
            <a:endParaRPr lang="it-IT" sz="2000" b="1" spc="20" dirty="0"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  <a:p>
            <a:pPr marL="12700">
              <a:spcBef>
                <a:spcPts val="95"/>
              </a:spcBef>
            </a:pPr>
            <a:endParaRPr lang="it-IT" sz="1600" spc="20" dirty="0">
              <a:solidFill>
                <a:srgbClr val="A8B953"/>
              </a:solidFill>
              <a:latin typeface="Calibri"/>
              <a:cs typeface="Calibri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730420" y="4194786"/>
            <a:ext cx="4806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200" b="1" u="sng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NAPOLI</a:t>
            </a:r>
            <a:r>
              <a:rPr lang="it-IT" sz="12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VIA DEL CHIOSTRO, 9 – 80134</a:t>
            </a:r>
          </a:p>
          <a:p>
            <a:pPr algn="just"/>
            <a:r>
              <a:rPr lang="it-IT" sz="12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+39 081405655 (NA)</a:t>
            </a:r>
            <a:endParaRPr lang="it-IT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1200" b="1" u="sng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ROMA</a:t>
            </a:r>
            <a:r>
              <a:rPr lang="it-IT" sz="12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: PIAZZA SAN PIETRO IN VINCOLI, 10 – 00184</a:t>
            </a:r>
          </a:p>
          <a:p>
            <a:pPr algn="just"/>
            <a:r>
              <a:rPr lang="it-IT" sz="12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TEL. +39 0656569171 (RM)</a:t>
            </a:r>
            <a:r>
              <a:rPr lang="it-IT" sz="12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b="1" dirty="0">
                <a:solidFill>
                  <a:srgbClr val="40404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60" y="1656865"/>
            <a:ext cx="2980304" cy="187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5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4575"/>
            <a:ext cx="990600" cy="588168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81000" y="1524000"/>
            <a:ext cx="510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>
                <a:latin typeface="+mj-lt"/>
              </a:rPr>
              <a:t>DOTAZIONE FINANZIARIA: 750 MILIONI DI EURO</a:t>
            </a:r>
            <a:endParaRPr lang="it-IT" b="1" u="sng" dirty="0">
              <a:latin typeface="+mj-lt"/>
            </a:endParaRPr>
          </a:p>
          <a:p>
            <a:pPr algn="just"/>
            <a:r>
              <a:rPr lang="it-IT" b="1" u="sng" dirty="0">
                <a:latin typeface="+mj-lt"/>
              </a:rPr>
              <a:t>Un importo pari ad almeno il 40% </a:t>
            </a:r>
            <a:r>
              <a:rPr lang="it-IT" dirty="0">
                <a:latin typeface="+mj-lt"/>
              </a:rPr>
              <a:t>delle risorse è destinato al finanziamento di progetti da realizzare nelle Regioni </a:t>
            </a:r>
            <a:r>
              <a:rPr lang="it-IT" dirty="0" smtClean="0">
                <a:latin typeface="+mj-lt"/>
              </a:rPr>
              <a:t>Abruzzo, Basilicata</a:t>
            </a:r>
            <a:r>
              <a:rPr lang="it-IT" dirty="0">
                <a:latin typeface="+mj-lt"/>
              </a:rPr>
              <a:t>, Calabria, Campania, Molise, Puglia, Sardegna e </a:t>
            </a:r>
            <a:r>
              <a:rPr lang="it-IT" dirty="0" smtClean="0">
                <a:latin typeface="+mj-lt"/>
              </a:rPr>
              <a:t>Sicilia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object 26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41"/>
          <p:cNvSpPr txBox="1">
            <a:spLocks/>
          </p:cNvSpPr>
          <p:nvPr/>
        </p:nvSpPr>
        <p:spPr>
          <a:xfrm>
            <a:off x="548131" y="783082"/>
            <a:ext cx="4557269" cy="3675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CO</a:t>
            </a:r>
            <a:r>
              <a:rPr lang="it-IT" sz="1800" b="1" spc="-25" dirty="0" smtClean="0">
                <a:cs typeface="Arial" panose="020B0604020202020204" pitchFamily="34" charset="0"/>
              </a:rPr>
              <a:t>N</a:t>
            </a:r>
            <a:r>
              <a:rPr lang="it-IT" sz="1800" b="1" spc="-20" dirty="0" smtClean="0">
                <a:cs typeface="Arial" panose="020B0604020202020204" pitchFamily="34" charset="0"/>
              </a:rPr>
              <a:t>T</a:t>
            </a:r>
            <a:r>
              <a:rPr lang="it-IT" sz="1800" b="1" spc="-25" dirty="0" smtClean="0">
                <a:cs typeface="Arial" panose="020B0604020202020204" pitchFamily="34" charset="0"/>
              </a:rPr>
              <a:t>R</a:t>
            </a:r>
            <a:r>
              <a:rPr lang="it-IT" sz="1800" b="1" spc="-165" dirty="0" smtClean="0">
                <a:cs typeface="Arial" panose="020B0604020202020204" pitchFamily="34" charset="0"/>
              </a:rPr>
              <a:t>A</a:t>
            </a:r>
            <a:r>
              <a:rPr lang="it-IT" sz="1800" b="1" spc="15" dirty="0" smtClean="0">
                <a:cs typeface="Arial" panose="020B0604020202020204" pitchFamily="34" charset="0"/>
              </a:rPr>
              <a:t>T</a:t>
            </a:r>
            <a:r>
              <a:rPr lang="it-IT" sz="1800" b="1" spc="-20" dirty="0" smtClean="0">
                <a:cs typeface="Arial" panose="020B0604020202020204" pitchFamily="34" charset="0"/>
              </a:rPr>
              <a:t>T</a:t>
            </a:r>
            <a:r>
              <a:rPr lang="it-IT" sz="1800" b="1" dirty="0" smtClean="0">
                <a:cs typeface="Arial" panose="020B0604020202020204" pitchFamily="34" charset="0"/>
              </a:rPr>
              <a:t>I</a:t>
            </a:r>
            <a:r>
              <a:rPr lang="it-IT" sz="1800" b="1" spc="-45" dirty="0" smtClean="0">
                <a:cs typeface="Arial" panose="020B0604020202020204" pitchFamily="34" charset="0"/>
              </a:rPr>
              <a:t> </a:t>
            </a:r>
            <a:r>
              <a:rPr lang="it-IT" sz="1800" b="1" dirty="0" smtClean="0">
                <a:cs typeface="Arial" panose="020B0604020202020204" pitchFamily="34" charset="0"/>
              </a:rPr>
              <a:t>DI</a:t>
            </a:r>
            <a:r>
              <a:rPr lang="it-IT" sz="1800" b="1" spc="-35" dirty="0" smtClean="0">
                <a:cs typeface="Arial" panose="020B0604020202020204" pitchFamily="34" charset="0"/>
              </a:rPr>
              <a:t> </a:t>
            </a:r>
            <a:r>
              <a:rPr lang="it-IT" sz="1800" b="1" spc="-25" dirty="0" smtClean="0">
                <a:cs typeface="Arial" panose="020B0604020202020204" pitchFamily="34" charset="0"/>
              </a:rPr>
              <a:t>S</a:t>
            </a:r>
            <a:r>
              <a:rPr lang="it-IT" sz="1800" b="1" dirty="0" smtClean="0">
                <a:cs typeface="Arial" panose="020B0604020202020204" pitchFamily="34" charset="0"/>
              </a:rPr>
              <a:t>V</a:t>
            </a:r>
            <a:r>
              <a:rPr lang="it-IT" sz="1800" b="1" spc="-10" dirty="0" smtClean="0">
                <a:cs typeface="Arial" panose="020B0604020202020204" pitchFamily="34" charset="0"/>
              </a:rPr>
              <a:t>I</a:t>
            </a:r>
            <a:r>
              <a:rPr lang="it-IT" sz="1800" b="1" spc="-60" dirty="0" smtClean="0">
                <a:cs typeface="Arial" panose="020B0604020202020204" pitchFamily="34" charset="0"/>
              </a:rPr>
              <a:t>L</a:t>
            </a:r>
            <a:r>
              <a:rPr lang="it-IT" sz="1800" b="1" spc="-35" dirty="0" smtClean="0">
                <a:cs typeface="Arial" panose="020B0604020202020204" pitchFamily="34" charset="0"/>
              </a:rPr>
              <a:t>U</a:t>
            </a:r>
            <a:r>
              <a:rPr lang="it-IT" sz="1800" b="1" spc="-25" dirty="0" smtClean="0">
                <a:cs typeface="Arial" panose="020B0604020202020204" pitchFamily="34" charset="0"/>
              </a:rPr>
              <a:t>PP</a:t>
            </a:r>
            <a:r>
              <a:rPr lang="it-IT" sz="1800" b="1" dirty="0" smtClean="0">
                <a:cs typeface="Arial" panose="020B0604020202020204" pitchFamily="34" charset="0"/>
              </a:rPr>
              <a:t>O –PRINCIPALI NOVITA’</a:t>
            </a:r>
            <a:endParaRPr lang="it-IT" sz="1800" b="1" dirty="0">
              <a:cs typeface="Arial" panose="020B0604020202020204" pitchFamily="34" charset="0"/>
            </a:endParaRPr>
          </a:p>
        </p:txBody>
      </p:sp>
      <p:pic>
        <p:nvPicPr>
          <p:cNvPr id="1026" name="Picture 2" descr="MiSE, agevolazioni per progetti di ricerca e sviluppo: dotazione finanziaria  complessiva di 500 mln – Ruminantia Archiv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634" y="1518634"/>
            <a:ext cx="3871469" cy="203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18563" y="355532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+mj-lt"/>
              </a:rPr>
              <a:t>In sede di prima applicazione, </a:t>
            </a:r>
            <a:r>
              <a:rPr lang="it-IT" b="1" dirty="0">
                <a:latin typeface="+mj-lt"/>
              </a:rPr>
              <a:t>sono ritenute strategiche le seguenti filiere:</a:t>
            </a:r>
            <a:endParaRPr lang="it-IT" b="1" dirty="0" smtClean="0">
              <a:latin typeface="+mj-lt"/>
            </a:endParaRPr>
          </a:p>
          <a:p>
            <a:r>
              <a:rPr lang="it-IT" b="1" dirty="0" smtClean="0">
                <a:latin typeface="+mj-lt"/>
              </a:rPr>
              <a:t>a) Agroindustria</a:t>
            </a:r>
            <a:r>
              <a:rPr lang="it-IT" b="1" dirty="0">
                <a:latin typeface="+mj-lt"/>
              </a:rPr>
              <a:t>;</a:t>
            </a:r>
          </a:p>
          <a:p>
            <a:r>
              <a:rPr lang="it-IT" b="1" dirty="0">
                <a:latin typeface="+mj-lt"/>
              </a:rPr>
              <a:t>b) Design, moda e arredo;</a:t>
            </a:r>
          </a:p>
          <a:p>
            <a:r>
              <a:rPr lang="it-IT" b="1" dirty="0">
                <a:latin typeface="+mj-lt"/>
              </a:rPr>
              <a:t>c) Automotive;</a:t>
            </a:r>
          </a:p>
          <a:p>
            <a:r>
              <a:rPr lang="it-IT" b="1" dirty="0">
                <a:latin typeface="+mj-lt"/>
              </a:rPr>
              <a:t>d) Microelettronica e semiconduttori;</a:t>
            </a:r>
          </a:p>
          <a:p>
            <a:r>
              <a:rPr lang="it-IT" b="1" dirty="0">
                <a:latin typeface="+mj-lt"/>
              </a:rPr>
              <a:t>e) Metallo ed elettromeccanica;</a:t>
            </a:r>
          </a:p>
          <a:p>
            <a:r>
              <a:rPr lang="it-IT" b="1" dirty="0">
                <a:latin typeface="+mj-lt"/>
              </a:rPr>
              <a:t>f) Chimico/farmaceutico.</a:t>
            </a:r>
          </a:p>
        </p:txBody>
      </p:sp>
      <p:pic>
        <p:nvPicPr>
          <p:cNvPr id="1028" name="Picture 4" descr="Intesa-Sanpaolo-Prometeia-il-Rapporto-Analisi-dei-Settori-Industrial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634" y="4040402"/>
            <a:ext cx="3871469" cy="182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06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295400" cy="769143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495300" y="3729691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latin typeface="+mj-lt"/>
              </a:rPr>
              <a:t>“Trasformazione di prodotti agricoli”: </a:t>
            </a:r>
            <a:r>
              <a:rPr lang="it-IT" sz="1600" dirty="0">
                <a:latin typeface="+mj-lt"/>
              </a:rPr>
              <a:t>qualsiasi trattamento di un Prodotto </a:t>
            </a:r>
            <a:r>
              <a:rPr lang="it-IT" sz="1600" dirty="0" smtClean="0">
                <a:latin typeface="+mj-lt"/>
              </a:rPr>
              <a:t>agricolo a </a:t>
            </a:r>
            <a:r>
              <a:rPr lang="it-IT" sz="1600" dirty="0">
                <a:latin typeface="+mj-lt"/>
              </a:rPr>
              <a:t>seguito del quale il prodotto ottenuto resta pur sempre un Prodotto </a:t>
            </a:r>
            <a:r>
              <a:rPr lang="it-IT" sz="1600" dirty="0" smtClean="0">
                <a:latin typeface="+mj-lt"/>
              </a:rPr>
              <a:t>agricolo, eccezion </a:t>
            </a:r>
            <a:r>
              <a:rPr lang="it-IT" sz="1600" dirty="0">
                <a:latin typeface="+mj-lt"/>
              </a:rPr>
              <a:t>fatta per le attività realizzate nell’azienda agricola necessarie per </a:t>
            </a:r>
            <a:r>
              <a:rPr lang="it-IT" sz="1600" dirty="0" smtClean="0">
                <a:latin typeface="+mj-lt"/>
              </a:rPr>
              <a:t>preparare un </a:t>
            </a:r>
            <a:r>
              <a:rPr lang="it-IT" sz="1600" dirty="0">
                <a:latin typeface="+mj-lt"/>
              </a:rPr>
              <a:t>prodotto animale o vegetale alla </a:t>
            </a:r>
            <a:r>
              <a:rPr lang="it-IT" sz="1600">
                <a:latin typeface="+mj-lt"/>
              </a:rPr>
              <a:t>prima </a:t>
            </a:r>
            <a:r>
              <a:rPr lang="it-IT" sz="1600" smtClean="0">
                <a:latin typeface="+mj-lt"/>
              </a:rPr>
              <a:t>vendita.</a:t>
            </a:r>
            <a:endParaRPr lang="it-IT" sz="1600" dirty="0">
              <a:latin typeface="+mj-lt"/>
            </a:endParaRPr>
          </a:p>
          <a:p>
            <a:pPr algn="just"/>
            <a:endParaRPr lang="it-IT" sz="1600" dirty="0"/>
          </a:p>
        </p:txBody>
      </p:sp>
      <p:sp>
        <p:nvSpPr>
          <p:cNvPr id="8" name="object 26"/>
          <p:cNvSpPr/>
          <p:nvPr/>
        </p:nvSpPr>
        <p:spPr>
          <a:xfrm>
            <a:off x="-20067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41"/>
          <p:cNvSpPr txBox="1">
            <a:spLocks/>
          </p:cNvSpPr>
          <p:nvPr/>
        </p:nvSpPr>
        <p:spPr>
          <a:xfrm>
            <a:off x="548131" y="783082"/>
            <a:ext cx="4557269" cy="3675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it-IT" sz="1800" b="1" spc="-15" dirty="0" smtClean="0">
                <a:cs typeface="Arial" panose="020B0604020202020204" pitchFamily="34" charset="0"/>
              </a:rPr>
              <a:t>CO</a:t>
            </a:r>
            <a:r>
              <a:rPr lang="it-IT" sz="1800" b="1" spc="-25" dirty="0" smtClean="0">
                <a:cs typeface="Arial" panose="020B0604020202020204" pitchFamily="34" charset="0"/>
              </a:rPr>
              <a:t>N</a:t>
            </a:r>
            <a:r>
              <a:rPr lang="it-IT" sz="1800" b="1" spc="-20" dirty="0" smtClean="0">
                <a:cs typeface="Arial" panose="020B0604020202020204" pitchFamily="34" charset="0"/>
              </a:rPr>
              <a:t>T</a:t>
            </a:r>
            <a:r>
              <a:rPr lang="it-IT" sz="1800" b="1" spc="-25" dirty="0" smtClean="0">
                <a:cs typeface="Arial" panose="020B0604020202020204" pitchFamily="34" charset="0"/>
              </a:rPr>
              <a:t>R</a:t>
            </a:r>
            <a:r>
              <a:rPr lang="it-IT" sz="1800" b="1" spc="-165" dirty="0" smtClean="0">
                <a:cs typeface="Arial" panose="020B0604020202020204" pitchFamily="34" charset="0"/>
              </a:rPr>
              <a:t>A</a:t>
            </a:r>
            <a:r>
              <a:rPr lang="it-IT" sz="1800" b="1" spc="15" dirty="0" smtClean="0">
                <a:cs typeface="Arial" panose="020B0604020202020204" pitchFamily="34" charset="0"/>
              </a:rPr>
              <a:t>T</a:t>
            </a:r>
            <a:r>
              <a:rPr lang="it-IT" sz="1800" b="1" spc="-20" dirty="0" smtClean="0">
                <a:cs typeface="Arial" panose="020B0604020202020204" pitchFamily="34" charset="0"/>
              </a:rPr>
              <a:t>T</a:t>
            </a:r>
            <a:r>
              <a:rPr lang="it-IT" sz="1800" b="1" dirty="0" smtClean="0">
                <a:cs typeface="Arial" panose="020B0604020202020204" pitchFamily="34" charset="0"/>
              </a:rPr>
              <a:t>I</a:t>
            </a:r>
            <a:r>
              <a:rPr lang="it-IT" sz="1800" b="1" spc="-45" dirty="0" smtClean="0">
                <a:cs typeface="Arial" panose="020B0604020202020204" pitchFamily="34" charset="0"/>
              </a:rPr>
              <a:t> </a:t>
            </a:r>
            <a:r>
              <a:rPr lang="it-IT" sz="1800" b="1" dirty="0" smtClean="0">
                <a:cs typeface="Arial" panose="020B0604020202020204" pitchFamily="34" charset="0"/>
              </a:rPr>
              <a:t>DI</a:t>
            </a:r>
            <a:r>
              <a:rPr lang="it-IT" sz="1800" b="1" spc="-35" dirty="0" smtClean="0">
                <a:cs typeface="Arial" panose="020B0604020202020204" pitchFamily="34" charset="0"/>
              </a:rPr>
              <a:t> </a:t>
            </a:r>
            <a:r>
              <a:rPr lang="it-IT" sz="1800" b="1" spc="-25" dirty="0" smtClean="0">
                <a:cs typeface="Arial" panose="020B0604020202020204" pitchFamily="34" charset="0"/>
              </a:rPr>
              <a:t>S</a:t>
            </a:r>
            <a:r>
              <a:rPr lang="it-IT" sz="1800" b="1" dirty="0" smtClean="0">
                <a:cs typeface="Arial" panose="020B0604020202020204" pitchFamily="34" charset="0"/>
              </a:rPr>
              <a:t>V</a:t>
            </a:r>
            <a:r>
              <a:rPr lang="it-IT" sz="1800" b="1" spc="-10" dirty="0" smtClean="0">
                <a:cs typeface="Arial" panose="020B0604020202020204" pitchFamily="34" charset="0"/>
              </a:rPr>
              <a:t>I</a:t>
            </a:r>
            <a:r>
              <a:rPr lang="it-IT" sz="1800" b="1" spc="-60" dirty="0" smtClean="0">
                <a:cs typeface="Arial" panose="020B0604020202020204" pitchFamily="34" charset="0"/>
              </a:rPr>
              <a:t>L</a:t>
            </a:r>
            <a:r>
              <a:rPr lang="it-IT" sz="1800" b="1" spc="-35" dirty="0" smtClean="0">
                <a:cs typeface="Arial" panose="020B0604020202020204" pitchFamily="34" charset="0"/>
              </a:rPr>
              <a:t>U</a:t>
            </a:r>
            <a:r>
              <a:rPr lang="it-IT" sz="1800" b="1" spc="-25" dirty="0" smtClean="0">
                <a:cs typeface="Arial" panose="020B0604020202020204" pitchFamily="34" charset="0"/>
              </a:rPr>
              <a:t>PP</a:t>
            </a:r>
            <a:r>
              <a:rPr lang="it-IT" sz="1800" b="1" dirty="0" smtClean="0">
                <a:cs typeface="Arial" panose="020B0604020202020204" pitchFamily="34" charset="0"/>
              </a:rPr>
              <a:t>O – AGROINDUSTRIA - TPA</a:t>
            </a:r>
            <a:endParaRPr lang="it-IT" sz="1800" b="1" dirty="0"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81000" y="151578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1600" dirty="0">
                <a:solidFill>
                  <a:srgbClr val="000000"/>
                </a:solidFill>
                <a:latin typeface="+mj-lt"/>
              </a:rPr>
              <a:t>Al fine di rafforzare la struttura produttiva agroindustriale e assicurare una produzione alimentare redditizia, le agevolazioni </a:t>
            </a:r>
            <a:r>
              <a:rPr lang="it-IT" sz="1600" dirty="0" smtClean="0">
                <a:solidFill>
                  <a:srgbClr val="000000"/>
                </a:solidFill>
                <a:latin typeface="+mj-lt"/>
              </a:rPr>
              <a:t>possono </a:t>
            </a:r>
            <a:r>
              <a:rPr lang="it-IT" sz="1600" dirty="0">
                <a:solidFill>
                  <a:srgbClr val="000000"/>
                </a:solidFill>
                <a:latin typeface="+mj-lt"/>
              </a:rPr>
              <a:t>essere concesse, a favore di imprese di qualsiasi dimensione</a:t>
            </a:r>
            <a:r>
              <a:rPr lang="it-IT" sz="1600" b="1" dirty="0">
                <a:solidFill>
                  <a:srgbClr val="000000"/>
                </a:solidFill>
                <a:latin typeface="+mj-lt"/>
              </a:rPr>
              <a:t>, ivi comprese quelle esercenti attività agricola primaria</a:t>
            </a:r>
            <a:r>
              <a:rPr lang="it-IT" sz="1600" dirty="0">
                <a:solidFill>
                  <a:srgbClr val="000000"/>
                </a:solidFill>
                <a:latin typeface="+mj-lt"/>
              </a:rPr>
              <a:t>, per la realizzazione di progetti di investimento nel settore della trasformazione e commercializzazione dei prodotti </a:t>
            </a:r>
            <a:r>
              <a:rPr lang="it-IT" sz="1600" dirty="0" smtClean="0">
                <a:solidFill>
                  <a:srgbClr val="000000"/>
                </a:solidFill>
                <a:latin typeface="+mj-lt"/>
              </a:rPr>
              <a:t>agricoli</a:t>
            </a:r>
            <a:r>
              <a:rPr lang="it-IT" sz="1600" dirty="0">
                <a:solidFill>
                  <a:srgbClr val="000000"/>
                </a:solidFill>
                <a:latin typeface="+mj-lt"/>
              </a:rPr>
              <a:t>.</a:t>
            </a:r>
            <a:endParaRPr lang="it-IT" sz="1600" dirty="0">
              <a:latin typeface="+mj-lt"/>
            </a:endParaRPr>
          </a:p>
        </p:txBody>
      </p:sp>
      <p:sp>
        <p:nvSpPr>
          <p:cNvPr id="7" name="AutoShape 4" descr="Come aprire un laboratorio di trasformazione ortaggi – VegLab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4" name="Picture 6" descr="LAVORAZIONI PER CONTO TERZI | La Madre Terr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295926"/>
            <a:ext cx="3352800" cy="200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GRICOLTURA. TRASFORMAZIONE E DISTRIBUZIONE DEL PRODOTTO AGRICOLO – Clan  Della Speranz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482528"/>
            <a:ext cx="2367752" cy="16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88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114778" y="1955496"/>
            <a:ext cx="173863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25" dirty="0" smtClean="0">
                <a:latin typeface="Calibri"/>
                <a:cs typeface="Calibri"/>
              </a:rPr>
              <a:t>n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nei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s</a:t>
            </a:r>
            <a:r>
              <a:rPr sz="1400" b="1" spc="-10" dirty="0" smtClean="0">
                <a:latin typeface="Calibri"/>
                <a:cs typeface="Calibri"/>
              </a:rPr>
              <a:t>ett</a:t>
            </a:r>
            <a:r>
              <a:rPr sz="1400" b="1" spc="0" dirty="0" smtClean="0">
                <a:latin typeface="Calibri"/>
                <a:cs typeface="Calibri"/>
              </a:rPr>
              <a:t>ori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14778" y="2171396"/>
            <a:ext cx="3183890" cy="9353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In</a:t>
            </a:r>
            <a:r>
              <a:rPr sz="1200" spc="5" dirty="0" smtClean="0">
                <a:latin typeface="Calibri"/>
                <a:cs typeface="Calibri"/>
              </a:rPr>
              <a:t>du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iale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Am</a:t>
            </a:r>
            <a:r>
              <a:rPr sz="1200" spc="10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ien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al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70" dirty="0" smtClean="0">
                <a:latin typeface="Calibri"/>
                <a:cs typeface="Calibri"/>
              </a:rPr>
              <a:t>T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0" dirty="0" smtClean="0">
                <a:latin typeface="Calibri"/>
                <a:cs typeface="Calibri"/>
              </a:rPr>
              <a:t>ri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T</a:t>
            </a:r>
            <a:r>
              <a:rPr sz="1200" spc="-85" dirty="0" smtClean="0">
                <a:latin typeface="Calibri"/>
                <a:cs typeface="Calibri"/>
              </a:rPr>
              <a:t>P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–t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20" dirty="0" smtClean="0">
                <a:latin typeface="Calibri"/>
                <a:cs typeface="Calibri"/>
              </a:rPr>
              <a:t>f</a:t>
            </a:r>
            <a:r>
              <a:rPr sz="1200" spc="0" dirty="0" smtClean="0">
                <a:latin typeface="Calibri"/>
                <a:cs typeface="Calibri"/>
              </a:rPr>
              <a:t>orma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ione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agri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oli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R&amp;S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nn</a:t>
            </a:r>
            <a:r>
              <a:rPr sz="1200" spc="0" dirty="0" smtClean="0">
                <a:latin typeface="Calibri"/>
                <a:cs typeface="Calibri"/>
              </a:rPr>
              <a:t>essa 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f</a:t>
            </a:r>
            <a:r>
              <a:rPr sz="1200" spc="5" dirty="0" smtClean="0">
                <a:latin typeface="Calibri"/>
                <a:cs typeface="Calibri"/>
              </a:rPr>
              <a:t>un</a:t>
            </a:r>
            <a:r>
              <a:rPr sz="1200" spc="0" dirty="0" smtClean="0">
                <a:latin typeface="Calibri"/>
                <a:cs typeface="Calibri"/>
              </a:rPr>
              <a:t>zionale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all</a:t>
            </a:r>
            <a:r>
              <a:rPr sz="1200" spc="-85" dirty="0" smtClean="0">
                <a:latin typeface="Calibri"/>
                <a:cs typeface="Calibri"/>
              </a:rPr>
              <a:t>’</a:t>
            </a:r>
            <a:r>
              <a:rPr sz="1200" spc="-10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tivi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du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3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2223" y="1983436"/>
            <a:ext cx="2139950" cy="386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S</a:t>
            </a:r>
            <a:r>
              <a:rPr sz="1200" spc="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r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-10" dirty="0" smtClean="0">
                <a:latin typeface="Calibri"/>
                <a:cs typeface="Calibri"/>
              </a:rPr>
              <a:t>men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ce</a:t>
            </a:r>
            <a:r>
              <a:rPr sz="1200" spc="-15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ione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So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egno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g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andi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nv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time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76406" y="1983436"/>
            <a:ext cx="2473960" cy="386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Imp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ese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h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10" dirty="0" smtClean="0">
                <a:latin typeface="Calibri"/>
                <a:cs typeface="Calibri"/>
              </a:rPr>
              <a:t>f</a:t>
            </a:r>
            <a:r>
              <a:rPr sz="1200" spc="-20" dirty="0" smtClean="0">
                <a:latin typeface="Calibri"/>
                <a:cs typeface="Calibri"/>
              </a:rPr>
              <a:t>fe</a:t>
            </a:r>
            <a:r>
              <a:rPr sz="1200" spc="-15" dirty="0" smtClean="0">
                <a:latin typeface="Calibri"/>
                <a:cs typeface="Calibri"/>
              </a:rPr>
              <a:t>tt</a:t>
            </a:r>
            <a:r>
              <a:rPr sz="1200" spc="-10" dirty="0" smtClean="0">
                <a:latin typeface="Calibri"/>
                <a:cs typeface="Calibri"/>
              </a:rPr>
              <a:t>u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timenti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sul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erri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orio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aliano: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6406" y="2349449"/>
            <a:ext cx="2786394" cy="7518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G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Me</a:t>
            </a:r>
            <a:r>
              <a:rPr sz="1200" spc="-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ie</a:t>
            </a:r>
            <a:endParaRPr sz="1200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5" dirty="0" smtClean="0">
                <a:latin typeface="Calibri"/>
                <a:cs typeface="Calibri"/>
              </a:rPr>
              <a:t>Pic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ole</a:t>
            </a:r>
            <a:endParaRPr sz="1200" dirty="0">
              <a:latin typeface="Calibri"/>
              <a:cs typeface="Calibri"/>
            </a:endParaRPr>
          </a:p>
          <a:p>
            <a:pPr marL="195580" indent="-182880" algn="just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40" dirty="0" smtClean="0">
                <a:latin typeface="Calibri"/>
                <a:cs typeface="Calibri"/>
              </a:rPr>
              <a:t>R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ti 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err="1" smtClean="0">
                <a:latin typeface="Calibri"/>
                <a:cs typeface="Calibri"/>
              </a:rPr>
              <a:t>im</a:t>
            </a:r>
            <a:r>
              <a:rPr sz="1200" spc="5" dirty="0" err="1" smtClean="0">
                <a:latin typeface="Calibri"/>
                <a:cs typeface="Calibri"/>
              </a:rPr>
              <a:t>p</a:t>
            </a:r>
            <a:r>
              <a:rPr sz="1200" spc="-20" dirty="0" err="1" smtClean="0">
                <a:latin typeface="Calibri"/>
                <a:cs typeface="Calibri"/>
              </a:rPr>
              <a:t>r</a:t>
            </a:r>
            <a:r>
              <a:rPr sz="1200" spc="-10" dirty="0" err="1" smtClean="0">
                <a:latin typeface="Calibri"/>
                <a:cs typeface="Calibri"/>
              </a:rPr>
              <a:t>ese</a:t>
            </a:r>
            <a:endParaRPr lang="it-IT" sz="1200" spc="-10" dirty="0" smtClean="0">
              <a:latin typeface="Calibri"/>
              <a:cs typeface="Calibri"/>
            </a:endParaRPr>
          </a:p>
          <a:p>
            <a:pPr marL="195580" indent="-182880" algn="just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lang="it-IT" sz="1200" dirty="0" smtClean="0"/>
              <a:t>Soggetti </a:t>
            </a:r>
            <a:r>
              <a:rPr lang="it-IT" sz="1200" dirty="0"/>
              <a:t>partecipanti agli eventuali progetti di ricerca, sviluppo e innovazione.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21433" y="1482294"/>
            <a:ext cx="3384804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215106" y="1559002"/>
            <a:ext cx="1548004" cy="2150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Settori di interesse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96777" y="1473150"/>
            <a:ext cx="3384803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46255" y="1550111"/>
            <a:ext cx="108648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Beneficiari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5358" y="1473150"/>
            <a:ext cx="3383279" cy="388620"/>
          </a:xfrm>
          <a:custGeom>
            <a:avLst/>
            <a:gdLst/>
            <a:ahLst/>
            <a:cxnLst/>
            <a:rect l="l" t="t" r="r" b="b"/>
            <a:pathLst>
              <a:path w="3383279" h="388620">
                <a:moveTo>
                  <a:pt x="3318510" y="0"/>
                </a:moveTo>
                <a:lnTo>
                  <a:pt x="61626" y="74"/>
                </a:lnTo>
                <a:lnTo>
                  <a:pt x="22964" y="15280"/>
                </a:lnTo>
                <a:lnTo>
                  <a:pt x="1612" y="50327"/>
                </a:lnTo>
                <a:lnTo>
                  <a:pt x="0" y="64770"/>
                </a:lnTo>
                <a:lnTo>
                  <a:pt x="74" y="326996"/>
                </a:lnTo>
                <a:lnTo>
                  <a:pt x="15293" y="365671"/>
                </a:lnTo>
                <a:lnTo>
                  <a:pt x="50339" y="387009"/>
                </a:lnTo>
                <a:lnTo>
                  <a:pt x="64769" y="388620"/>
                </a:lnTo>
                <a:lnTo>
                  <a:pt x="3321656" y="388545"/>
                </a:lnTo>
                <a:lnTo>
                  <a:pt x="3360331" y="373339"/>
                </a:lnTo>
                <a:lnTo>
                  <a:pt x="3381669" y="338292"/>
                </a:lnTo>
                <a:lnTo>
                  <a:pt x="3383279" y="323850"/>
                </a:lnTo>
                <a:lnTo>
                  <a:pt x="3383205" y="61623"/>
                </a:lnTo>
                <a:lnTo>
                  <a:pt x="3367999" y="22948"/>
                </a:lnTo>
                <a:lnTo>
                  <a:pt x="3332952" y="1610"/>
                </a:lnTo>
                <a:lnTo>
                  <a:pt x="331851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042020" y="1549223"/>
            <a:ext cx="41084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Cos</a:t>
            </a:r>
            <a:r>
              <a:rPr sz="1400" b="1" spc="-100" dirty="0" smtClean="0">
                <a:latin typeface="Calibri"/>
                <a:cs typeface="Calibri"/>
              </a:rPr>
              <a:t>’</a:t>
            </a:r>
            <a:r>
              <a:rPr sz="1400" b="1" spc="0" dirty="0" smtClean="0">
                <a:latin typeface="Calibri"/>
                <a:cs typeface="Calibri"/>
              </a:rPr>
              <a:t>è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2223" y="3789884"/>
            <a:ext cx="3528695" cy="15297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€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20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MLN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2"/>
              </a:spcBef>
              <a:buFont typeface="Arial"/>
              <a:buChar char="•"/>
            </a:pPr>
            <a:endParaRPr sz="600" dirty="0"/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€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50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MLN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per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get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t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egici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im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-10" dirty="0" smtClean="0">
                <a:latin typeface="Calibri"/>
                <a:cs typeface="Calibri"/>
              </a:rPr>
              <a:t>tt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rile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(</a:t>
            </a:r>
            <a:r>
              <a:rPr sz="1200" spc="-40" dirty="0" smtClean="0">
                <a:latin typeface="Calibri"/>
                <a:cs typeface="Calibri"/>
              </a:rPr>
              <a:t>F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70" dirty="0" smtClean="0">
                <a:latin typeface="Calibri"/>
                <a:cs typeface="Calibri"/>
              </a:rPr>
              <a:t>T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ac</a:t>
            </a:r>
            <a:r>
              <a:rPr sz="1200" spc="-20" dirty="0" smtClean="0">
                <a:latin typeface="Calibri"/>
                <a:cs typeface="Calibri"/>
              </a:rPr>
              <a:t>k</a:t>
            </a:r>
            <a:r>
              <a:rPr sz="1200" spc="0" dirty="0" smtClean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 dirty="0"/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€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7,5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MLN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per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prima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t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20" dirty="0" smtClean="0">
                <a:latin typeface="Calibri"/>
                <a:cs typeface="Calibri"/>
              </a:rPr>
              <a:t>f</a:t>
            </a:r>
            <a:r>
              <a:rPr sz="1200" spc="0" dirty="0" smtClean="0">
                <a:latin typeface="Calibri"/>
                <a:cs typeface="Calibri"/>
              </a:rPr>
              <a:t>orma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ot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agri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oli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(T</a:t>
            </a:r>
            <a:r>
              <a:rPr sz="1200" spc="-85" dirty="0" smtClean="0">
                <a:latin typeface="Calibri"/>
                <a:cs typeface="Calibri"/>
              </a:rPr>
              <a:t>P</a:t>
            </a:r>
            <a:r>
              <a:rPr sz="1200" spc="-10" dirty="0" smtClean="0">
                <a:latin typeface="Calibri"/>
                <a:cs typeface="Calibri"/>
              </a:rPr>
              <a:t>A)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49"/>
              </a:spcBef>
            </a:pPr>
            <a:endParaRPr sz="550" dirty="0"/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€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7,5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Mln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per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get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turi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lo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ali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-20" dirty="0" smtClean="0">
                <a:latin typeface="Calibri"/>
                <a:cs typeface="Calibri"/>
              </a:rPr>
              <a:t>z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ti nelle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1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ee</a:t>
            </a:r>
            <a:endParaRPr sz="1200" dirty="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20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5" dirty="0" smtClean="0">
                <a:latin typeface="Calibri"/>
                <a:cs typeface="Calibri"/>
              </a:rPr>
              <a:t>ern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30" dirty="0" smtClean="0">
                <a:latin typeface="Calibri"/>
                <a:cs typeface="Calibri"/>
              </a:rPr>
              <a:t>P</a:t>
            </a:r>
            <a:r>
              <a:rPr sz="1200" spc="-10" dirty="0" smtClean="0">
                <a:latin typeface="Calibri"/>
                <a:cs typeface="Calibri"/>
              </a:rPr>
              <a:t>aese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ecupe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tr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-15" dirty="0" smtClean="0">
                <a:latin typeface="Calibri"/>
                <a:cs typeface="Calibri"/>
              </a:rPr>
              <a:t>tt</a:t>
            </a:r>
            <a:r>
              <a:rPr sz="1200" spc="-10" dirty="0" smtClean="0">
                <a:latin typeface="Calibri"/>
                <a:cs typeface="Calibri"/>
              </a:rPr>
              <a:t>u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ismesse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76406" y="4189172"/>
            <a:ext cx="2977515" cy="752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ontri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 </a:t>
            </a:r>
            <a:r>
              <a:rPr sz="1200" spc="-20" dirty="0" smtClean="0">
                <a:latin typeface="Calibri"/>
                <a:cs typeface="Calibri"/>
              </a:rPr>
              <a:t>f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u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on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im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0" dirty="0" smtClean="0">
                <a:latin typeface="Calibri"/>
                <a:cs typeface="Calibri"/>
              </a:rPr>
              <a:t>ia</a:t>
            </a:r>
            <a:r>
              <a:rPr sz="1200" spc="-5" dirty="0" smtClean="0">
                <a:latin typeface="Calibri"/>
                <a:cs typeface="Calibri"/>
              </a:rPr>
              <a:t>nti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tribu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 </a:t>
            </a:r>
            <a:r>
              <a:rPr sz="1200" spc="-20" dirty="0" smtClean="0">
                <a:latin typeface="Calibri"/>
                <a:cs typeface="Calibri"/>
              </a:rPr>
              <a:t>f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pe</a:t>
            </a:r>
            <a:r>
              <a:rPr sz="1200" spc="-1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u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alla spesa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fi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z</a:t>
            </a:r>
            <a:r>
              <a:rPr sz="1200" spc="-10" dirty="0" smtClean="0">
                <a:latin typeface="Calibri"/>
                <a:cs typeface="Calibri"/>
              </a:rPr>
              <a:t>iam</a:t>
            </a:r>
            <a:r>
              <a:rPr sz="1200" spc="-5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a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ol</a:t>
            </a:r>
            <a:r>
              <a:rPr sz="1200" spc="-10" dirty="0" smtClean="0">
                <a:latin typeface="Calibri"/>
                <a:cs typeface="Calibri"/>
              </a:rPr>
              <a:t>a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ontri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on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essi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14777" y="3764865"/>
            <a:ext cx="3395599" cy="601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Impresa singola</a:t>
            </a:r>
            <a:endParaRPr sz="14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200" dirty="0" smtClean="0">
                <a:latin typeface="Calibri"/>
                <a:cs typeface="Calibri"/>
              </a:rPr>
              <a:t>I</a:t>
            </a:r>
            <a:r>
              <a:rPr sz="1200" spc="-25" dirty="0" smtClean="0">
                <a:latin typeface="Calibri"/>
                <a:cs typeface="Calibri"/>
              </a:rPr>
              <a:t>n</a:t>
            </a:r>
            <a:r>
              <a:rPr sz="1200" spc="-11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r>
              <a:rPr sz="1200" spc="-15" dirty="0" smtClean="0">
                <a:latin typeface="Calibri"/>
                <a:cs typeface="Calibri"/>
              </a:rPr>
              <a:t> 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t </a:t>
            </a:r>
            <a:r>
              <a:rPr sz="1200" spc="0" dirty="0" smtClean="0">
                <a:latin typeface="Calibri"/>
                <a:cs typeface="Calibri"/>
              </a:rPr>
              <a:t>min </a:t>
            </a:r>
            <a:r>
              <a:rPr sz="1200" b="1" spc="0" dirty="0" smtClean="0">
                <a:latin typeface="Calibri"/>
                <a:cs typeface="Calibri"/>
              </a:rPr>
              <a:t>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20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 smtClean="0">
                <a:latin typeface="Calibri"/>
                <a:cs typeface="Calibri"/>
              </a:rPr>
              <a:t>(≥ 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50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p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lang="it-IT" sz="1200" b="1" spc="-5" dirty="0" smtClean="0">
                <a:latin typeface="Calibri"/>
                <a:cs typeface="Calibri"/>
              </a:rPr>
              <a:t>Procedura </a:t>
            </a:r>
            <a:r>
              <a:rPr sz="1200" b="1" spc="-35" dirty="0" smtClean="0">
                <a:latin typeface="Calibri"/>
                <a:cs typeface="Calibri"/>
              </a:rPr>
              <a:t>F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55" dirty="0" smtClean="0">
                <a:latin typeface="Calibri"/>
                <a:cs typeface="Calibri"/>
              </a:rPr>
              <a:t>T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ck)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14778" y="4526865"/>
            <a:ext cx="133096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Con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5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t</a:t>
            </a:r>
            <a:r>
              <a:rPr sz="1400" b="1" spc="-10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imprese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14778" y="4742765"/>
            <a:ext cx="3427095" cy="569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11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r>
              <a:rPr sz="1200" spc="-15" dirty="0" smtClean="0">
                <a:latin typeface="Calibri"/>
                <a:cs typeface="Calibri"/>
              </a:rPr>
              <a:t> 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min </a:t>
            </a:r>
            <a:r>
              <a:rPr sz="1200" b="1" spc="0" dirty="0" smtClean="0">
                <a:latin typeface="Calibri"/>
                <a:cs typeface="Calibri"/>
              </a:rPr>
              <a:t>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20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 / 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50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p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35" dirty="0" smtClean="0">
                <a:latin typeface="Calibri"/>
                <a:cs typeface="Calibri"/>
              </a:rPr>
              <a:t>F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55" dirty="0" smtClean="0">
                <a:latin typeface="Calibri"/>
                <a:cs typeface="Calibri"/>
              </a:rPr>
              <a:t>T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ck</a:t>
            </a:r>
            <a:endParaRPr sz="1200" dirty="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200" spc="0" dirty="0" smtClean="0">
                <a:latin typeface="Calibri"/>
                <a:cs typeface="Calibri"/>
              </a:rPr>
              <a:t>Sog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tt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4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10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*</a:t>
            </a:r>
            <a:endParaRPr sz="1200" dirty="0">
              <a:latin typeface="Calibri"/>
              <a:cs typeface="Calibri"/>
            </a:endParaRPr>
          </a:p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200" spc="0" dirty="0" smtClean="0">
                <a:latin typeface="Calibri"/>
                <a:cs typeface="Calibri"/>
              </a:rPr>
              <a:t>S</a:t>
            </a:r>
            <a:r>
              <a:rPr sz="1200" spc="5" dirty="0" smtClean="0">
                <a:latin typeface="Calibri"/>
                <a:cs typeface="Calibri"/>
              </a:rPr>
              <a:t>o</a:t>
            </a:r>
            <a:r>
              <a:rPr sz="1200" spc="10" dirty="0" smtClean="0">
                <a:latin typeface="Calibri"/>
                <a:cs typeface="Calibri"/>
              </a:rPr>
              <a:t>g</a:t>
            </a:r>
            <a:r>
              <a:rPr sz="1200" spc="-15" dirty="0" smtClean="0">
                <a:latin typeface="Calibri"/>
                <a:cs typeface="Calibri"/>
              </a:rPr>
              <a:t>g</a:t>
            </a:r>
            <a:r>
              <a:rPr sz="1200" spc="-10" dirty="0" smtClean="0">
                <a:latin typeface="Calibri"/>
                <a:cs typeface="Calibri"/>
              </a:rPr>
              <a:t>ett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1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en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50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1,5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M</a:t>
            </a:r>
            <a:r>
              <a:rPr sz="1200" b="1" spc="-5" dirty="0" smtClean="0">
                <a:latin typeface="Calibri"/>
                <a:cs typeface="Calibri"/>
              </a:rPr>
              <a:t>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021433" y="3288234"/>
            <a:ext cx="3384804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8748764" y="3365831"/>
            <a:ext cx="2014346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Modalità di partecipazione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296777" y="3678378"/>
            <a:ext cx="3384803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266423" y="3755974"/>
            <a:ext cx="1762887" cy="2447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spc="-5" dirty="0" smtClean="0">
                <a:latin typeface="Calibri"/>
                <a:cs typeface="Calibri"/>
              </a:rPr>
              <a:t>Tipologia agevolazioni</a:t>
            </a:r>
            <a:endParaRPr sz="1400" b="1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55358" y="3279090"/>
            <a:ext cx="3383279" cy="388620"/>
          </a:xfrm>
          <a:custGeom>
            <a:avLst/>
            <a:gdLst/>
            <a:ahLst/>
            <a:cxnLst/>
            <a:rect l="l" t="t" r="r" b="b"/>
            <a:pathLst>
              <a:path w="3383279" h="388620">
                <a:moveTo>
                  <a:pt x="3318510" y="0"/>
                </a:moveTo>
                <a:lnTo>
                  <a:pt x="61626" y="74"/>
                </a:lnTo>
                <a:lnTo>
                  <a:pt x="22964" y="15280"/>
                </a:lnTo>
                <a:lnTo>
                  <a:pt x="1612" y="50327"/>
                </a:lnTo>
                <a:lnTo>
                  <a:pt x="0" y="64769"/>
                </a:lnTo>
                <a:lnTo>
                  <a:pt x="74" y="326996"/>
                </a:lnTo>
                <a:lnTo>
                  <a:pt x="15293" y="365671"/>
                </a:lnTo>
                <a:lnTo>
                  <a:pt x="50339" y="387009"/>
                </a:lnTo>
                <a:lnTo>
                  <a:pt x="64769" y="388619"/>
                </a:lnTo>
                <a:lnTo>
                  <a:pt x="3321656" y="388545"/>
                </a:lnTo>
                <a:lnTo>
                  <a:pt x="3360331" y="373339"/>
                </a:lnTo>
                <a:lnTo>
                  <a:pt x="3381669" y="338292"/>
                </a:lnTo>
                <a:lnTo>
                  <a:pt x="3383279" y="323849"/>
                </a:lnTo>
                <a:lnTo>
                  <a:pt x="3383205" y="61623"/>
                </a:lnTo>
                <a:lnTo>
                  <a:pt x="3367999" y="22948"/>
                </a:lnTo>
                <a:lnTo>
                  <a:pt x="3332952" y="1610"/>
                </a:lnTo>
                <a:lnTo>
                  <a:pt x="331851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036368" y="3356686"/>
            <a:ext cx="2575180" cy="25184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spc="-5" dirty="0" smtClean="0">
                <a:latin typeface="Calibri"/>
                <a:cs typeface="Calibri"/>
              </a:rPr>
              <a:t>Importi minimi di investimento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548131" y="783082"/>
            <a:ext cx="4557269" cy="3675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cs typeface="Arial" panose="020B0604020202020204" pitchFamily="34" charset="0"/>
              </a:rPr>
              <a:t>CO</a:t>
            </a:r>
            <a:r>
              <a:rPr sz="1800" b="1" spc="-25" dirty="0" smtClean="0">
                <a:cs typeface="Arial" panose="020B0604020202020204" pitchFamily="34" charset="0"/>
              </a:rPr>
              <a:t>N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-25" dirty="0" smtClean="0">
                <a:cs typeface="Arial" panose="020B0604020202020204" pitchFamily="34" charset="0"/>
              </a:rPr>
              <a:t>R</a:t>
            </a:r>
            <a:r>
              <a:rPr sz="1800" b="1" spc="-165" dirty="0" smtClean="0">
                <a:cs typeface="Arial" panose="020B0604020202020204" pitchFamily="34" charset="0"/>
              </a:rPr>
              <a:t>A</a:t>
            </a:r>
            <a:r>
              <a:rPr sz="1800" b="1" spc="15" dirty="0" smtClean="0">
                <a:cs typeface="Arial" panose="020B0604020202020204" pitchFamily="34" charset="0"/>
              </a:rPr>
              <a:t>T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0" dirty="0" smtClean="0">
                <a:cs typeface="Arial" panose="020B0604020202020204" pitchFamily="34" charset="0"/>
              </a:rPr>
              <a:t>I</a:t>
            </a:r>
            <a:r>
              <a:rPr sz="1800" b="1" spc="-45" dirty="0" smtClean="0">
                <a:cs typeface="Arial" panose="020B0604020202020204" pitchFamily="34" charset="0"/>
              </a:rPr>
              <a:t> </a:t>
            </a:r>
            <a:r>
              <a:rPr sz="1800" b="1" spc="0" dirty="0" smtClean="0">
                <a:cs typeface="Arial" panose="020B0604020202020204" pitchFamily="34" charset="0"/>
              </a:rPr>
              <a:t>DI</a:t>
            </a:r>
            <a:r>
              <a:rPr sz="1800" b="1" spc="-35" dirty="0" smtClean="0">
                <a:cs typeface="Arial" panose="020B0604020202020204" pitchFamily="34" charset="0"/>
              </a:rPr>
              <a:t> </a:t>
            </a:r>
            <a:r>
              <a:rPr sz="1800" b="1" spc="-25" dirty="0" smtClean="0">
                <a:cs typeface="Arial" panose="020B0604020202020204" pitchFamily="34" charset="0"/>
              </a:rPr>
              <a:t>S</a:t>
            </a:r>
            <a:r>
              <a:rPr sz="1800" b="1" spc="0" dirty="0" smtClean="0">
                <a:cs typeface="Arial" panose="020B0604020202020204" pitchFamily="34" charset="0"/>
              </a:rPr>
              <a:t>V</a:t>
            </a:r>
            <a:r>
              <a:rPr sz="1800" b="1" spc="-10" dirty="0" smtClean="0">
                <a:cs typeface="Arial" panose="020B0604020202020204" pitchFamily="34" charset="0"/>
              </a:rPr>
              <a:t>I</a:t>
            </a:r>
            <a:r>
              <a:rPr sz="1800" b="1" spc="-60" dirty="0" smtClean="0">
                <a:cs typeface="Arial" panose="020B0604020202020204" pitchFamily="34" charset="0"/>
              </a:rPr>
              <a:t>L</a:t>
            </a:r>
            <a:r>
              <a:rPr sz="1800" b="1" spc="-35" dirty="0" smtClean="0">
                <a:cs typeface="Arial" panose="020B0604020202020204" pitchFamily="34" charset="0"/>
              </a:rPr>
              <a:t>U</a:t>
            </a:r>
            <a:r>
              <a:rPr sz="1800" b="1" spc="-25" dirty="0" smtClean="0">
                <a:cs typeface="Arial" panose="020B0604020202020204" pitchFamily="34" charset="0"/>
              </a:rPr>
              <a:t>PP</a:t>
            </a:r>
            <a:r>
              <a:rPr sz="1800" b="1" spc="0" dirty="0" smtClean="0">
                <a:cs typeface="Arial" panose="020B0604020202020204" pitchFamily="34" charset="0"/>
              </a:rPr>
              <a:t>O</a:t>
            </a:r>
            <a:endParaRPr sz="1800" b="1" dirty="0">
              <a:cs typeface="Arial" panose="020B0604020202020204" pitchFamily="34" charset="0"/>
            </a:endParaRPr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295400" cy="769143"/>
          </a:xfrm>
          <a:prstGeom prst="rect">
            <a:avLst/>
          </a:prstGeom>
        </p:spPr>
      </p:pic>
      <p:sp>
        <p:nvSpPr>
          <p:cNvPr id="44" name="object 17"/>
          <p:cNvSpPr txBox="1"/>
          <p:nvPr/>
        </p:nvSpPr>
        <p:spPr>
          <a:xfrm>
            <a:off x="8114778" y="5385482"/>
            <a:ext cx="133096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Contratto di Rete</a:t>
            </a:r>
          </a:p>
          <a:p>
            <a:pPr marL="12700">
              <a:lnSpc>
                <a:spcPct val="100000"/>
              </a:lnSpc>
            </a:pPr>
            <a:endParaRPr lang="it-IT" sz="1400" b="1" dirty="0" smtClean="0">
              <a:latin typeface="Calibri"/>
              <a:cs typeface="Calibri"/>
            </a:endParaRPr>
          </a:p>
        </p:txBody>
      </p:sp>
      <p:sp>
        <p:nvSpPr>
          <p:cNvPr id="45" name="object 18"/>
          <p:cNvSpPr txBox="1"/>
          <p:nvPr/>
        </p:nvSpPr>
        <p:spPr>
          <a:xfrm>
            <a:off x="8114777" y="5648218"/>
            <a:ext cx="3427095" cy="569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11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r>
              <a:rPr sz="1200" spc="-15" dirty="0" smtClean="0">
                <a:latin typeface="Calibri"/>
                <a:cs typeface="Calibri"/>
              </a:rPr>
              <a:t> 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.</a:t>
            </a:r>
            <a:r>
              <a:rPr sz="1200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min </a:t>
            </a:r>
            <a:r>
              <a:rPr sz="1200" b="1" spc="0" dirty="0" smtClean="0">
                <a:latin typeface="Calibri"/>
                <a:cs typeface="Calibri"/>
              </a:rPr>
              <a:t>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20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 / ≥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€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50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ML</a:t>
            </a:r>
            <a:r>
              <a:rPr sz="1200" b="1" spc="0" dirty="0" smtClean="0">
                <a:latin typeface="Calibri"/>
                <a:cs typeface="Calibri"/>
              </a:rPr>
              <a:t>N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p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35" dirty="0" smtClean="0">
                <a:latin typeface="Calibri"/>
                <a:cs typeface="Calibri"/>
              </a:rPr>
              <a:t>F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55" dirty="0" smtClean="0">
                <a:latin typeface="Calibri"/>
                <a:cs typeface="Calibri"/>
              </a:rPr>
              <a:t>T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ck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8021433" y="1482294"/>
            <a:ext cx="3384804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866110" y="1559002"/>
            <a:ext cx="1897000" cy="2150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Investimenti ammissibili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96777" y="1473150"/>
            <a:ext cx="3384803" cy="390144"/>
          </a:xfrm>
          <a:custGeom>
            <a:avLst/>
            <a:gdLst/>
            <a:ahLst/>
            <a:cxnLst/>
            <a:rect l="l" t="t" r="r" b="b"/>
            <a:pathLst>
              <a:path w="3384804" h="390144">
                <a:moveTo>
                  <a:pt x="3319779" y="0"/>
                </a:moveTo>
                <a:lnTo>
                  <a:pt x="61462" y="95"/>
                </a:lnTo>
                <a:lnTo>
                  <a:pt x="22879" y="15485"/>
                </a:lnTo>
                <a:lnTo>
                  <a:pt x="1605" y="50583"/>
                </a:lnTo>
                <a:lnTo>
                  <a:pt x="0" y="65024"/>
                </a:lnTo>
                <a:lnTo>
                  <a:pt x="95" y="328681"/>
                </a:lnTo>
                <a:lnTo>
                  <a:pt x="15485" y="367264"/>
                </a:lnTo>
                <a:lnTo>
                  <a:pt x="50583" y="388538"/>
                </a:lnTo>
                <a:lnTo>
                  <a:pt x="65024" y="390144"/>
                </a:lnTo>
                <a:lnTo>
                  <a:pt x="3323341" y="390048"/>
                </a:lnTo>
                <a:lnTo>
                  <a:pt x="3361924" y="374658"/>
                </a:lnTo>
                <a:lnTo>
                  <a:pt x="3383198" y="339560"/>
                </a:lnTo>
                <a:lnTo>
                  <a:pt x="3384804" y="325120"/>
                </a:lnTo>
                <a:lnTo>
                  <a:pt x="3384708" y="61462"/>
                </a:lnTo>
                <a:lnTo>
                  <a:pt x="3369318" y="22879"/>
                </a:lnTo>
                <a:lnTo>
                  <a:pt x="3334220" y="1605"/>
                </a:lnTo>
                <a:lnTo>
                  <a:pt x="3319779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88965" y="1559660"/>
            <a:ext cx="1640345" cy="22390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400" b="1" dirty="0" smtClean="0">
                <a:latin typeface="Calibri"/>
                <a:cs typeface="Calibri"/>
              </a:rPr>
              <a:t>Spese ammissibili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5358" y="1473150"/>
            <a:ext cx="3383279" cy="388620"/>
          </a:xfrm>
          <a:custGeom>
            <a:avLst/>
            <a:gdLst/>
            <a:ahLst/>
            <a:cxnLst/>
            <a:rect l="l" t="t" r="r" b="b"/>
            <a:pathLst>
              <a:path w="3383279" h="388620">
                <a:moveTo>
                  <a:pt x="3318510" y="0"/>
                </a:moveTo>
                <a:lnTo>
                  <a:pt x="61626" y="74"/>
                </a:lnTo>
                <a:lnTo>
                  <a:pt x="22964" y="15280"/>
                </a:lnTo>
                <a:lnTo>
                  <a:pt x="1612" y="50327"/>
                </a:lnTo>
                <a:lnTo>
                  <a:pt x="0" y="64770"/>
                </a:lnTo>
                <a:lnTo>
                  <a:pt x="74" y="326996"/>
                </a:lnTo>
                <a:lnTo>
                  <a:pt x="15293" y="365671"/>
                </a:lnTo>
                <a:lnTo>
                  <a:pt x="50339" y="387009"/>
                </a:lnTo>
                <a:lnTo>
                  <a:pt x="64769" y="388620"/>
                </a:lnTo>
                <a:lnTo>
                  <a:pt x="3321656" y="388545"/>
                </a:lnTo>
                <a:lnTo>
                  <a:pt x="3360331" y="373339"/>
                </a:lnTo>
                <a:lnTo>
                  <a:pt x="3381669" y="338292"/>
                </a:lnTo>
                <a:lnTo>
                  <a:pt x="3383279" y="323850"/>
                </a:lnTo>
                <a:lnTo>
                  <a:pt x="3383205" y="61623"/>
                </a:lnTo>
                <a:lnTo>
                  <a:pt x="3367999" y="22948"/>
                </a:lnTo>
                <a:lnTo>
                  <a:pt x="3332952" y="1610"/>
                </a:lnTo>
                <a:lnTo>
                  <a:pt x="331851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42640" y="1587295"/>
            <a:ext cx="1896617" cy="23647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Co</a:t>
            </a:r>
            <a:r>
              <a:rPr lang="it-IT" sz="1400" b="1" dirty="0" err="1" smtClean="0">
                <a:latin typeface="Calibri"/>
                <a:cs typeface="Calibri"/>
              </a:rPr>
              <a:t>ndizioni</a:t>
            </a:r>
            <a:r>
              <a:rPr lang="it-IT" sz="1400" b="1" dirty="0" smtClean="0">
                <a:latin typeface="Calibri"/>
                <a:cs typeface="Calibri"/>
              </a:rPr>
              <a:t> qualificanti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cs typeface="Arial" panose="020B0604020202020204" pitchFamily="34" charset="0"/>
              </a:rPr>
              <a:t>CO</a:t>
            </a:r>
            <a:r>
              <a:rPr sz="1800" b="1" spc="-25" dirty="0" smtClean="0">
                <a:cs typeface="Arial" panose="020B0604020202020204" pitchFamily="34" charset="0"/>
              </a:rPr>
              <a:t>N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-25" dirty="0" smtClean="0">
                <a:cs typeface="Arial" panose="020B0604020202020204" pitchFamily="34" charset="0"/>
              </a:rPr>
              <a:t>R</a:t>
            </a:r>
            <a:r>
              <a:rPr sz="1800" b="1" spc="-165" dirty="0" smtClean="0">
                <a:cs typeface="Arial" panose="020B0604020202020204" pitchFamily="34" charset="0"/>
              </a:rPr>
              <a:t>A</a:t>
            </a:r>
            <a:r>
              <a:rPr sz="1800" b="1" spc="15" dirty="0" smtClean="0">
                <a:cs typeface="Arial" panose="020B0604020202020204" pitchFamily="34" charset="0"/>
              </a:rPr>
              <a:t>T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0" dirty="0" smtClean="0">
                <a:cs typeface="Arial" panose="020B0604020202020204" pitchFamily="34" charset="0"/>
              </a:rPr>
              <a:t>I</a:t>
            </a:r>
            <a:r>
              <a:rPr sz="1800" b="1" spc="-45" dirty="0" smtClean="0">
                <a:cs typeface="Arial" panose="020B0604020202020204" pitchFamily="34" charset="0"/>
              </a:rPr>
              <a:t> </a:t>
            </a:r>
            <a:r>
              <a:rPr sz="1800" b="1" spc="0" dirty="0" smtClean="0">
                <a:cs typeface="Arial" panose="020B0604020202020204" pitchFamily="34" charset="0"/>
              </a:rPr>
              <a:t>DI</a:t>
            </a:r>
            <a:r>
              <a:rPr sz="1800" b="1" spc="-35" dirty="0" smtClean="0">
                <a:cs typeface="Arial" panose="020B0604020202020204" pitchFamily="34" charset="0"/>
              </a:rPr>
              <a:t> </a:t>
            </a:r>
            <a:r>
              <a:rPr sz="1800" b="1" spc="-25" dirty="0" smtClean="0">
                <a:cs typeface="Arial" panose="020B0604020202020204" pitchFamily="34" charset="0"/>
              </a:rPr>
              <a:t>S</a:t>
            </a:r>
            <a:r>
              <a:rPr sz="1800" b="1" spc="0" dirty="0" smtClean="0">
                <a:cs typeface="Arial" panose="020B0604020202020204" pitchFamily="34" charset="0"/>
              </a:rPr>
              <a:t>V</a:t>
            </a:r>
            <a:r>
              <a:rPr sz="1800" b="1" spc="-10" dirty="0" smtClean="0">
                <a:cs typeface="Arial" panose="020B0604020202020204" pitchFamily="34" charset="0"/>
              </a:rPr>
              <a:t>I</a:t>
            </a:r>
            <a:r>
              <a:rPr sz="1800" b="1" spc="-60" dirty="0" smtClean="0">
                <a:cs typeface="Arial" panose="020B0604020202020204" pitchFamily="34" charset="0"/>
              </a:rPr>
              <a:t>L</a:t>
            </a:r>
            <a:r>
              <a:rPr sz="1800" b="1" spc="-35" dirty="0" smtClean="0">
                <a:cs typeface="Arial" panose="020B0604020202020204" pitchFamily="34" charset="0"/>
              </a:rPr>
              <a:t>U</a:t>
            </a:r>
            <a:r>
              <a:rPr sz="1800" b="1" spc="-25" dirty="0" smtClean="0">
                <a:cs typeface="Arial" panose="020B0604020202020204" pitchFamily="34" charset="0"/>
              </a:rPr>
              <a:t>PP</a:t>
            </a:r>
            <a:r>
              <a:rPr sz="1800" b="1" spc="0" dirty="0" smtClean="0">
                <a:cs typeface="Arial" panose="020B0604020202020204" pitchFamily="34" charset="0"/>
              </a:rPr>
              <a:t>O</a:t>
            </a:r>
            <a:endParaRPr sz="1800" b="1" dirty="0">
              <a:cs typeface="Arial" panose="020B0604020202020204" pitchFamily="34" charset="0"/>
            </a:endParaRPr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295400" cy="769143"/>
          </a:xfrm>
          <a:prstGeom prst="rect">
            <a:avLst/>
          </a:prstGeom>
        </p:spPr>
      </p:pic>
      <p:sp>
        <p:nvSpPr>
          <p:cNvPr id="29" name="object 4"/>
          <p:cNvSpPr txBox="1"/>
          <p:nvPr/>
        </p:nvSpPr>
        <p:spPr>
          <a:xfrm>
            <a:off x="548131" y="2064702"/>
            <a:ext cx="3780188" cy="20478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450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5" dirty="0" smtClean="0">
                <a:cs typeface="Calibri"/>
              </a:rPr>
              <a:t>Im</a:t>
            </a:r>
            <a:r>
              <a:rPr sz="1200" b="1" spc="-10" dirty="0" smtClean="0">
                <a:cs typeface="Calibri"/>
              </a:rPr>
              <a:t>p</a:t>
            </a:r>
            <a:r>
              <a:rPr sz="1200" b="1" spc="-30" dirty="0" smtClean="0">
                <a:cs typeface="Calibri"/>
              </a:rPr>
              <a:t>a</a:t>
            </a:r>
            <a:r>
              <a:rPr sz="1200" b="1" spc="-15" dirty="0" smtClean="0">
                <a:cs typeface="Calibri"/>
              </a:rPr>
              <a:t>tt</a:t>
            </a:r>
            <a:r>
              <a:rPr sz="1200" b="1" spc="-10" dirty="0" smtClean="0">
                <a:cs typeface="Calibri"/>
              </a:rPr>
              <a:t>o</a:t>
            </a:r>
            <a:r>
              <a:rPr sz="1200" b="1" spc="-5" dirty="0" smtClean="0">
                <a:cs typeface="Calibri"/>
              </a:rPr>
              <a:t> </a:t>
            </a:r>
            <a:r>
              <a:rPr sz="1200" b="1" spc="0" dirty="0" smtClean="0">
                <a:cs typeface="Calibri"/>
              </a:rPr>
              <a:t>occu</a:t>
            </a:r>
            <a:r>
              <a:rPr sz="1200" b="1" spc="-10" dirty="0" smtClean="0">
                <a:cs typeface="Calibri"/>
              </a:rPr>
              <a:t>p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0" dirty="0" smtClean="0">
                <a:cs typeface="Calibri"/>
              </a:rPr>
              <a:t>z</a:t>
            </a:r>
            <a:r>
              <a:rPr sz="1200" b="1" spc="5" dirty="0" smtClean="0">
                <a:cs typeface="Calibri"/>
              </a:rPr>
              <a:t>i</a:t>
            </a:r>
            <a:r>
              <a:rPr sz="1200" b="1" spc="-10" dirty="0" smtClean="0">
                <a:cs typeface="Calibri"/>
              </a:rPr>
              <a:t>o</a:t>
            </a:r>
            <a:r>
              <a:rPr sz="1200" b="1" spc="-5" dirty="0" smtClean="0">
                <a:cs typeface="Calibri"/>
              </a:rPr>
              <a:t>n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-5" dirty="0" smtClean="0">
                <a:cs typeface="Calibri"/>
              </a:rPr>
              <a:t>le</a:t>
            </a:r>
            <a:endParaRPr sz="1200" dirty="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sz="550" dirty="0"/>
          </a:p>
          <a:p>
            <a:pPr marL="171450" marR="234315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30" dirty="0" smtClean="0">
                <a:cs typeface="Calibri"/>
              </a:rPr>
              <a:t>R</a:t>
            </a:r>
            <a:r>
              <a:rPr sz="1200" b="1" spc="-5" dirty="0" smtClean="0">
                <a:cs typeface="Calibri"/>
              </a:rPr>
              <a:t>e</a:t>
            </a:r>
            <a:r>
              <a:rPr sz="1200" b="1" spc="0" dirty="0" smtClean="0">
                <a:cs typeface="Calibri"/>
              </a:rPr>
              <a:t>cu</a:t>
            </a:r>
            <a:r>
              <a:rPr sz="1200" b="1" spc="-10" dirty="0" smtClean="0">
                <a:cs typeface="Calibri"/>
              </a:rPr>
              <a:t>p</a:t>
            </a:r>
            <a:r>
              <a:rPr sz="1200" b="1" spc="-5" dirty="0" smtClean="0">
                <a:cs typeface="Calibri"/>
              </a:rPr>
              <a:t>e</a:t>
            </a:r>
            <a:r>
              <a:rPr sz="1200" b="1" spc="-10" dirty="0" smtClean="0">
                <a:cs typeface="Calibri"/>
              </a:rPr>
              <a:t>ro</a:t>
            </a:r>
            <a:r>
              <a:rPr sz="1200" b="1" spc="-5" dirty="0" smtClean="0">
                <a:cs typeface="Calibri"/>
              </a:rPr>
              <a:t> </a:t>
            </a:r>
            <a:r>
              <a:rPr sz="1200" b="1" spc="0" dirty="0" smtClean="0">
                <a:cs typeface="Calibri"/>
              </a:rPr>
              <a:t>e</a:t>
            </a:r>
            <a:r>
              <a:rPr sz="1200" b="1" spc="-5" dirty="0" smtClean="0">
                <a:cs typeface="Calibri"/>
              </a:rPr>
              <a:t> </a:t>
            </a:r>
            <a:r>
              <a:rPr sz="1200" b="1" spc="0" dirty="0" smtClean="0">
                <a:cs typeface="Calibri"/>
              </a:rPr>
              <a:t>r</a:t>
            </a:r>
            <a:r>
              <a:rPr sz="1200" b="1" spc="-10" dirty="0" smtClean="0">
                <a:cs typeface="Calibri"/>
              </a:rPr>
              <a:t>iqu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-5" dirty="0" smtClean="0">
                <a:cs typeface="Calibri"/>
              </a:rPr>
              <a:t>lifi</a:t>
            </a:r>
            <a:r>
              <a:rPr sz="1200" b="1" spc="-15" dirty="0" smtClean="0">
                <a:cs typeface="Calibri"/>
              </a:rPr>
              <a:t>ca</a:t>
            </a:r>
            <a:r>
              <a:rPr sz="1200" b="1" spc="0" dirty="0" smtClean="0">
                <a:cs typeface="Calibri"/>
              </a:rPr>
              <a:t>z</a:t>
            </a:r>
            <a:r>
              <a:rPr sz="1200" b="1" spc="5" dirty="0" smtClean="0">
                <a:cs typeface="Calibri"/>
              </a:rPr>
              <a:t>i</a:t>
            </a:r>
            <a:r>
              <a:rPr sz="1200" b="1" spc="-10" dirty="0" smtClean="0">
                <a:cs typeface="Calibri"/>
              </a:rPr>
              <a:t>o</a:t>
            </a:r>
            <a:r>
              <a:rPr sz="1200" b="1" spc="-5" dirty="0" smtClean="0">
                <a:cs typeface="Calibri"/>
              </a:rPr>
              <a:t>n</a:t>
            </a:r>
            <a:r>
              <a:rPr sz="1200" b="1" spc="0" dirty="0" smtClean="0">
                <a:cs typeface="Calibri"/>
              </a:rPr>
              <a:t>e</a:t>
            </a:r>
            <a:r>
              <a:rPr sz="1200" b="1" spc="5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di</a:t>
            </a:r>
            <a:r>
              <a:rPr sz="1200" spc="-10" dirty="0" smtClean="0">
                <a:cs typeface="Calibri"/>
              </a:rPr>
              <a:t> </a:t>
            </a:r>
            <a:r>
              <a:rPr sz="1200" spc="-15" dirty="0" smtClean="0">
                <a:cs typeface="Calibri"/>
              </a:rPr>
              <a:t>s</a:t>
            </a:r>
            <a:r>
              <a:rPr sz="1200" spc="-5" dirty="0" smtClean="0">
                <a:cs typeface="Calibri"/>
              </a:rPr>
              <a:t>tr</a:t>
            </a:r>
            <a:r>
              <a:rPr sz="1200" spc="5" dirty="0" smtClean="0">
                <a:cs typeface="Calibri"/>
              </a:rPr>
              <a:t>u</a:t>
            </a:r>
            <a:r>
              <a:rPr sz="1200" spc="-15" dirty="0" smtClean="0">
                <a:cs typeface="Calibri"/>
              </a:rPr>
              <a:t>tt</a:t>
            </a:r>
            <a:r>
              <a:rPr sz="1200" spc="-10" dirty="0" smtClean="0">
                <a:cs typeface="Calibri"/>
              </a:rPr>
              <a:t>u</a:t>
            </a:r>
            <a:r>
              <a:rPr sz="1200" spc="-30" dirty="0" smtClean="0">
                <a:cs typeface="Calibri"/>
              </a:rPr>
              <a:t>r</a:t>
            </a:r>
            <a:r>
              <a:rPr sz="1200" spc="-10" dirty="0" smtClean="0">
                <a:cs typeface="Calibri"/>
              </a:rPr>
              <a:t>e</a:t>
            </a:r>
            <a:r>
              <a:rPr sz="1200" spc="-5" dirty="0" smtClean="0">
                <a:cs typeface="Calibri"/>
              </a:rPr>
              <a:t> d</a:t>
            </a:r>
            <a:r>
              <a:rPr sz="1200" spc="-10" dirty="0" smtClean="0">
                <a:cs typeface="Calibri"/>
              </a:rPr>
              <a:t>ismesse</a:t>
            </a:r>
            <a:r>
              <a:rPr sz="1200" spc="15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o</a:t>
            </a:r>
            <a:r>
              <a:rPr sz="1200" spc="5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so</a:t>
            </a:r>
            <a:r>
              <a:rPr sz="1200" spc="-5" dirty="0" smtClean="0">
                <a:cs typeface="Calibri"/>
              </a:rPr>
              <a:t>t</a:t>
            </a:r>
            <a:r>
              <a:rPr sz="1200" spc="-15" dirty="0" smtClean="0">
                <a:cs typeface="Calibri"/>
              </a:rPr>
              <a:t>t</a:t>
            </a:r>
            <a:r>
              <a:rPr sz="1200" spc="0" dirty="0" smtClean="0">
                <a:cs typeface="Calibri"/>
              </a:rPr>
              <a:t>o</a:t>
            </a:r>
            <a:r>
              <a:rPr sz="1200" spc="5" dirty="0" smtClean="0">
                <a:cs typeface="Calibri"/>
              </a:rPr>
              <a:t>u</a:t>
            </a:r>
            <a:r>
              <a:rPr sz="1200" spc="-5" dirty="0" smtClean="0">
                <a:cs typeface="Calibri"/>
              </a:rPr>
              <a:t>tili</a:t>
            </a:r>
            <a:r>
              <a:rPr sz="1200" spc="5" dirty="0" smtClean="0">
                <a:cs typeface="Calibri"/>
              </a:rPr>
              <a:t>z</a:t>
            </a:r>
            <a:r>
              <a:rPr sz="1200" spc="-20" dirty="0" smtClean="0">
                <a:cs typeface="Calibri"/>
              </a:rPr>
              <a:t>z</a:t>
            </a:r>
            <a:r>
              <a:rPr sz="1200" spc="-15" dirty="0" smtClean="0">
                <a:cs typeface="Calibri"/>
              </a:rPr>
              <a:t>a</a:t>
            </a:r>
            <a:r>
              <a:rPr sz="1200" spc="-25" dirty="0" smtClean="0">
                <a:cs typeface="Calibri"/>
              </a:rPr>
              <a:t>t</a:t>
            </a:r>
            <a:r>
              <a:rPr sz="1200" spc="-10" dirty="0" smtClean="0">
                <a:cs typeface="Calibri"/>
              </a:rPr>
              <a:t>e</a:t>
            </a:r>
            <a:endParaRPr sz="1200" dirty="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sz="550" dirty="0"/>
          </a:p>
          <a:p>
            <a:pPr marL="171450" marR="27305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spc="-40" dirty="0" smtClean="0">
                <a:cs typeface="Calibri"/>
              </a:rPr>
              <a:t>R</a:t>
            </a:r>
            <a:r>
              <a:rPr sz="1200" spc="-10" dirty="0" smtClean="0">
                <a:cs typeface="Calibri"/>
              </a:rPr>
              <a:t>eali</a:t>
            </a:r>
            <a:r>
              <a:rPr sz="1200" spc="5" dirty="0" smtClean="0">
                <a:cs typeface="Calibri"/>
              </a:rPr>
              <a:t>z</a:t>
            </a:r>
            <a:r>
              <a:rPr sz="1200" spc="-20" dirty="0" smtClean="0">
                <a:cs typeface="Calibri"/>
              </a:rPr>
              <a:t>z</a:t>
            </a:r>
            <a:r>
              <a:rPr sz="1200" spc="0" dirty="0" smtClean="0">
                <a:cs typeface="Calibri"/>
              </a:rPr>
              <a:t>a</a:t>
            </a:r>
            <a:r>
              <a:rPr sz="1200" spc="5" dirty="0" smtClean="0">
                <a:cs typeface="Calibri"/>
              </a:rPr>
              <a:t>z</a:t>
            </a:r>
            <a:r>
              <a:rPr sz="1200" spc="0" dirty="0" smtClean="0">
                <a:cs typeface="Calibri"/>
              </a:rPr>
              <a:t>io</a:t>
            </a:r>
            <a:r>
              <a:rPr sz="1200" spc="5" dirty="0" smtClean="0">
                <a:cs typeface="Calibri"/>
              </a:rPr>
              <a:t>n</a:t>
            </a:r>
            <a:r>
              <a:rPr sz="1200" spc="-10" dirty="0" smtClean="0">
                <a:cs typeface="Calibri"/>
              </a:rPr>
              <a:t>e</a:t>
            </a:r>
            <a:r>
              <a:rPr sz="1200" spc="-25" dirty="0" smtClean="0">
                <a:cs typeface="Calibri"/>
              </a:rPr>
              <a:t>/c</a:t>
            </a:r>
            <a:r>
              <a:rPr sz="1200" spc="0" dirty="0" smtClean="0">
                <a:cs typeface="Calibri"/>
              </a:rPr>
              <a:t>o</a:t>
            </a:r>
            <a:r>
              <a:rPr sz="1200" spc="5" dirty="0" smtClean="0">
                <a:cs typeface="Calibri"/>
              </a:rPr>
              <a:t>n</a:t>
            </a:r>
            <a:r>
              <a:rPr sz="1200" spc="0" dirty="0" smtClean="0">
                <a:cs typeface="Calibri"/>
              </a:rPr>
              <a:t>soli</a:t>
            </a:r>
            <a:r>
              <a:rPr sz="1200" spc="5" dirty="0" smtClean="0">
                <a:cs typeface="Calibri"/>
              </a:rPr>
              <a:t>d</a:t>
            </a:r>
            <a:r>
              <a:rPr sz="1200" spc="-10" dirty="0" smtClean="0">
                <a:cs typeface="Calibri"/>
              </a:rPr>
              <a:t>amen</a:t>
            </a:r>
            <a:r>
              <a:rPr sz="1200" spc="-25" dirty="0" smtClean="0">
                <a:cs typeface="Calibri"/>
              </a:rPr>
              <a:t>t</a:t>
            </a:r>
            <a:r>
              <a:rPr sz="1200" spc="0" dirty="0" smtClean="0">
                <a:cs typeface="Calibri"/>
              </a:rPr>
              <a:t>o</a:t>
            </a:r>
            <a:r>
              <a:rPr sz="1200" spc="-30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di</a:t>
            </a:r>
            <a:r>
              <a:rPr sz="1200" spc="5" dirty="0" smtClean="0">
                <a:cs typeface="Calibri"/>
              </a:rPr>
              <a:t> </a:t>
            </a:r>
            <a:r>
              <a:rPr sz="1200" b="1" spc="-5" dirty="0" smtClean="0">
                <a:cs typeface="Calibri"/>
              </a:rPr>
              <a:t>s</a:t>
            </a:r>
            <a:r>
              <a:rPr sz="1200" b="1" spc="0" dirty="0" smtClean="0">
                <a:cs typeface="Calibri"/>
              </a:rPr>
              <a:t>i</a:t>
            </a:r>
            <a:r>
              <a:rPr sz="1200" b="1" spc="-20" dirty="0" smtClean="0">
                <a:cs typeface="Calibri"/>
              </a:rPr>
              <a:t>s</a:t>
            </a:r>
            <a:r>
              <a:rPr sz="1200" b="1" spc="-15" dirty="0" smtClean="0">
                <a:cs typeface="Calibri"/>
              </a:rPr>
              <a:t>t</a:t>
            </a:r>
            <a:r>
              <a:rPr sz="1200" b="1" spc="-5" dirty="0" smtClean="0">
                <a:cs typeface="Calibri"/>
              </a:rPr>
              <a:t>emi di filie</a:t>
            </a:r>
            <a:r>
              <a:rPr sz="1200" b="1" spc="-20" dirty="0" smtClean="0">
                <a:cs typeface="Calibri"/>
              </a:rPr>
              <a:t>r</a:t>
            </a:r>
            <a:r>
              <a:rPr sz="1200" b="1" spc="-10" dirty="0" smtClean="0">
                <a:cs typeface="Calibri"/>
              </a:rPr>
              <a:t>a</a:t>
            </a:r>
            <a:r>
              <a:rPr sz="1200" b="1" spc="-25" dirty="0" smtClean="0">
                <a:cs typeface="Calibri"/>
              </a:rPr>
              <a:t> </a:t>
            </a:r>
            <a:r>
              <a:rPr sz="1200" b="1" spc="-5" dirty="0" smtClean="0">
                <a:cs typeface="Calibri"/>
              </a:rPr>
              <a:t>di</a:t>
            </a:r>
            <a:r>
              <a:rPr sz="1200" b="1" spc="-10" dirty="0" smtClean="0">
                <a:cs typeface="Calibri"/>
              </a:rPr>
              <a:t>r</a:t>
            </a:r>
            <a:r>
              <a:rPr sz="1200" b="1" spc="-20" dirty="0" smtClean="0">
                <a:cs typeface="Calibri"/>
              </a:rPr>
              <a:t>e</a:t>
            </a:r>
            <a:r>
              <a:rPr sz="1200" b="1" spc="-15" dirty="0" smtClean="0">
                <a:cs typeface="Calibri"/>
              </a:rPr>
              <a:t>tt</a:t>
            </a:r>
            <a:r>
              <a:rPr sz="1200" b="1" spc="-10" dirty="0" smtClean="0">
                <a:cs typeface="Calibri"/>
              </a:rPr>
              <a:t>a</a:t>
            </a:r>
            <a:r>
              <a:rPr sz="1200" b="1" spc="-15" dirty="0" smtClean="0">
                <a:cs typeface="Calibri"/>
              </a:rPr>
              <a:t> </a:t>
            </a:r>
            <a:r>
              <a:rPr sz="1200" b="1" spc="-5" dirty="0" smtClean="0">
                <a:cs typeface="Calibri"/>
              </a:rPr>
              <a:t>e</a:t>
            </a:r>
            <a:r>
              <a:rPr sz="1200" b="1" spc="-10" dirty="0" smtClean="0">
                <a:cs typeface="Calibri"/>
              </a:rPr>
              <a:t>d</a:t>
            </a:r>
            <a:r>
              <a:rPr sz="1200" b="1" spc="5" dirty="0" smtClean="0">
                <a:cs typeface="Calibri"/>
              </a:rPr>
              <a:t> 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-5" dirty="0" smtClean="0">
                <a:cs typeface="Calibri"/>
              </a:rPr>
              <a:t>ll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-10" dirty="0" smtClean="0">
                <a:cs typeface="Calibri"/>
              </a:rPr>
              <a:t>r</a:t>
            </a:r>
            <a:r>
              <a:rPr sz="1200" b="1" spc="-30" dirty="0" smtClean="0">
                <a:cs typeface="Calibri"/>
              </a:rPr>
              <a:t>ga</a:t>
            </a:r>
            <a:r>
              <a:rPr sz="1200" b="1" spc="-15" dirty="0" smtClean="0">
                <a:cs typeface="Calibri"/>
              </a:rPr>
              <a:t>t</a:t>
            </a:r>
            <a:r>
              <a:rPr sz="1200" b="1" spc="-10" dirty="0" smtClean="0">
                <a:cs typeface="Calibri"/>
              </a:rPr>
              <a:t>a</a:t>
            </a:r>
            <a:endParaRPr sz="1200" dirty="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sz="550" dirty="0"/>
          </a:p>
          <a:p>
            <a:pPr marL="171450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spc="-5" dirty="0" smtClean="0">
                <a:cs typeface="Calibri"/>
              </a:rPr>
              <a:t>C</a:t>
            </a:r>
            <a:r>
              <a:rPr sz="1200" spc="0" dirty="0" smtClean="0">
                <a:cs typeface="Calibri"/>
              </a:rPr>
              <a:t>o</a:t>
            </a:r>
            <a:r>
              <a:rPr sz="1200" spc="-10" dirty="0" smtClean="0">
                <a:cs typeface="Calibri"/>
              </a:rPr>
              <a:t>n</a:t>
            </a:r>
            <a:r>
              <a:rPr sz="1200" spc="0" dirty="0" smtClean="0">
                <a:cs typeface="Calibri"/>
              </a:rPr>
              <a:t>trib</a:t>
            </a:r>
            <a:r>
              <a:rPr sz="1200" spc="-10" dirty="0" smtClean="0">
                <a:cs typeface="Calibri"/>
              </a:rPr>
              <a:t>ut</a:t>
            </a:r>
            <a:r>
              <a:rPr sz="1200" spc="0" dirty="0" smtClean="0">
                <a:cs typeface="Calibri"/>
              </a:rPr>
              <a:t>o</a:t>
            </a:r>
            <a:r>
              <a:rPr sz="1200" spc="-30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allo</a:t>
            </a:r>
            <a:r>
              <a:rPr sz="1200" spc="-5" dirty="0" smtClean="0">
                <a:cs typeface="Calibri"/>
              </a:rPr>
              <a:t> </a:t>
            </a:r>
            <a:r>
              <a:rPr sz="1200" b="1" spc="-15" dirty="0" smtClean="0">
                <a:cs typeface="Calibri"/>
              </a:rPr>
              <a:t>s</a:t>
            </a:r>
            <a:r>
              <a:rPr sz="1200" b="1" spc="0" dirty="0" smtClean="0">
                <a:cs typeface="Calibri"/>
              </a:rPr>
              <a:t>vi</a:t>
            </a:r>
            <a:r>
              <a:rPr sz="1200" b="1" spc="5" dirty="0" smtClean="0">
                <a:cs typeface="Calibri"/>
              </a:rPr>
              <a:t>l</a:t>
            </a:r>
            <a:r>
              <a:rPr sz="1200" b="1" spc="0" dirty="0" smtClean="0">
                <a:cs typeface="Calibri"/>
              </a:rPr>
              <a:t>uppo</a:t>
            </a:r>
            <a:r>
              <a:rPr sz="1200" b="1" spc="5" dirty="0" smtClean="0">
                <a:cs typeface="Calibri"/>
              </a:rPr>
              <a:t> </a:t>
            </a:r>
            <a:r>
              <a:rPr sz="1200" b="1" spc="-10" dirty="0" smtClean="0">
                <a:cs typeface="Calibri"/>
              </a:rPr>
              <a:t>t</a:t>
            </a:r>
            <a:r>
              <a:rPr sz="1200" b="1" spc="0" dirty="0" smtClean="0">
                <a:cs typeface="Calibri"/>
              </a:rPr>
              <a:t>ecno</a:t>
            </a:r>
            <a:r>
              <a:rPr sz="1200" b="1" spc="5" dirty="0" smtClean="0">
                <a:cs typeface="Calibri"/>
              </a:rPr>
              <a:t>l</a:t>
            </a:r>
            <a:r>
              <a:rPr sz="1200" b="1" spc="0" dirty="0" smtClean="0">
                <a:cs typeface="Calibri"/>
              </a:rPr>
              <a:t>ogico</a:t>
            </a:r>
            <a:endParaRPr sz="1200" dirty="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sz="600" dirty="0"/>
          </a:p>
          <a:p>
            <a:pPr marL="171450" marR="12700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dirty="0" smtClean="0">
                <a:cs typeface="Calibri"/>
              </a:rPr>
              <a:t>Ri</a:t>
            </a:r>
            <a:r>
              <a:rPr sz="1200" spc="-5" dirty="0" smtClean="0">
                <a:cs typeface="Calibri"/>
              </a:rPr>
              <a:t>l</a:t>
            </a:r>
            <a:r>
              <a:rPr sz="1200" spc="-10" dirty="0" smtClean="0">
                <a:cs typeface="Calibri"/>
              </a:rPr>
              <a:t>e</a:t>
            </a:r>
            <a:r>
              <a:rPr sz="1200" spc="-25" dirty="0" smtClean="0">
                <a:cs typeface="Calibri"/>
              </a:rPr>
              <a:t>v</a:t>
            </a:r>
            <a:r>
              <a:rPr sz="1200" spc="0" dirty="0" smtClean="0">
                <a:cs typeface="Calibri"/>
              </a:rPr>
              <a:t>a</a:t>
            </a:r>
            <a:r>
              <a:rPr sz="1200" spc="-10" dirty="0" smtClean="0">
                <a:cs typeface="Calibri"/>
              </a:rPr>
              <a:t>n</a:t>
            </a:r>
            <a:r>
              <a:rPr sz="1200" spc="-15" dirty="0" smtClean="0">
                <a:cs typeface="Calibri"/>
              </a:rPr>
              <a:t>t</a:t>
            </a:r>
            <a:r>
              <a:rPr sz="1200" spc="-10" dirty="0" smtClean="0">
                <a:cs typeface="Calibri"/>
              </a:rPr>
              <a:t>e</a:t>
            </a:r>
            <a:r>
              <a:rPr sz="1200" spc="-30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p</a:t>
            </a:r>
            <a:r>
              <a:rPr sz="1200" spc="-20" dirty="0" smtClean="0">
                <a:cs typeface="Calibri"/>
              </a:rPr>
              <a:t>r</a:t>
            </a:r>
            <a:r>
              <a:rPr sz="1200" spc="-10" dirty="0" smtClean="0">
                <a:cs typeface="Calibri"/>
              </a:rPr>
              <a:t>esen</a:t>
            </a:r>
            <a:r>
              <a:rPr sz="1200" spc="-20" dirty="0" smtClean="0">
                <a:cs typeface="Calibri"/>
              </a:rPr>
              <a:t>z</a:t>
            </a:r>
            <a:r>
              <a:rPr sz="1200" spc="0" dirty="0" smtClean="0">
                <a:cs typeface="Calibri"/>
              </a:rPr>
              <a:t>a</a:t>
            </a:r>
            <a:r>
              <a:rPr sz="1200" spc="-20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dell'im</a:t>
            </a:r>
            <a:r>
              <a:rPr sz="1200" spc="5" dirty="0" smtClean="0">
                <a:cs typeface="Calibri"/>
              </a:rPr>
              <a:t>p</a:t>
            </a:r>
            <a:r>
              <a:rPr sz="1200" spc="-20" dirty="0" smtClean="0">
                <a:cs typeface="Calibri"/>
              </a:rPr>
              <a:t>r</a:t>
            </a:r>
            <a:r>
              <a:rPr sz="1200" spc="-10" dirty="0" smtClean="0">
                <a:cs typeface="Calibri"/>
              </a:rPr>
              <a:t>esa</a:t>
            </a:r>
            <a:r>
              <a:rPr sz="1200" spc="-30" dirty="0" smtClean="0">
                <a:cs typeface="Calibri"/>
              </a:rPr>
              <a:t> </a:t>
            </a:r>
            <a:r>
              <a:rPr sz="1200" spc="0" dirty="0" smtClean="0">
                <a:cs typeface="Calibri"/>
              </a:rPr>
              <a:t>sui</a:t>
            </a:r>
            <a:r>
              <a:rPr sz="1200" spc="15" dirty="0" smtClean="0">
                <a:cs typeface="Calibri"/>
              </a:rPr>
              <a:t> </a:t>
            </a:r>
            <a:r>
              <a:rPr sz="1200" b="1" spc="-5" dirty="0" smtClean="0">
                <a:cs typeface="Calibri"/>
              </a:rPr>
              <a:t>me</a:t>
            </a:r>
            <a:r>
              <a:rPr sz="1200" b="1" spc="-10" dirty="0" smtClean="0">
                <a:cs typeface="Calibri"/>
              </a:rPr>
              <a:t>r</a:t>
            </a:r>
            <a:r>
              <a:rPr sz="1200" b="1" spc="-15" dirty="0" smtClean="0">
                <a:cs typeface="Calibri"/>
              </a:rPr>
              <a:t>c</a:t>
            </a:r>
            <a:r>
              <a:rPr sz="1200" b="1" spc="-30" dirty="0" smtClean="0">
                <a:cs typeface="Calibri"/>
              </a:rPr>
              <a:t>a</a:t>
            </a:r>
            <a:r>
              <a:rPr sz="1200" b="1" spc="-5" dirty="0" smtClean="0">
                <a:cs typeface="Calibri"/>
              </a:rPr>
              <a:t>ti e</a:t>
            </a:r>
            <a:r>
              <a:rPr sz="1200" b="1" spc="-20" dirty="0" smtClean="0">
                <a:cs typeface="Calibri"/>
              </a:rPr>
              <a:t>s</a:t>
            </a:r>
            <a:r>
              <a:rPr sz="1200" b="1" spc="-15" dirty="0" smtClean="0">
                <a:cs typeface="Calibri"/>
              </a:rPr>
              <a:t>t</a:t>
            </a:r>
            <a:r>
              <a:rPr sz="1200" b="1" spc="-5" dirty="0" smtClean="0">
                <a:cs typeface="Calibri"/>
              </a:rPr>
              <a:t>e</a:t>
            </a:r>
            <a:r>
              <a:rPr sz="1200" b="1" spc="0" dirty="0" smtClean="0">
                <a:cs typeface="Calibri"/>
              </a:rPr>
              <a:t>r</a:t>
            </a:r>
            <a:r>
              <a:rPr sz="1200" b="1" spc="-5" dirty="0" smtClean="0">
                <a:cs typeface="Calibri"/>
              </a:rPr>
              <a:t>i</a:t>
            </a:r>
            <a:endParaRPr sz="1200" dirty="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sz="600" dirty="0"/>
          </a:p>
          <a:p>
            <a:pPr marL="171450" indent="-171450"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5" dirty="0" smtClean="0">
                <a:cs typeface="Calibri"/>
              </a:rPr>
              <a:t>Im</a:t>
            </a:r>
            <a:r>
              <a:rPr sz="1200" b="1" spc="-10" dirty="0" smtClean="0">
                <a:cs typeface="Calibri"/>
              </a:rPr>
              <a:t>p</a:t>
            </a:r>
            <a:r>
              <a:rPr sz="1200" b="1" spc="-30" dirty="0" smtClean="0">
                <a:cs typeface="Calibri"/>
              </a:rPr>
              <a:t>a</a:t>
            </a:r>
            <a:r>
              <a:rPr sz="1200" b="1" spc="-15" dirty="0" smtClean="0">
                <a:cs typeface="Calibri"/>
              </a:rPr>
              <a:t>tt</a:t>
            </a:r>
            <a:r>
              <a:rPr sz="1200" b="1" spc="-10" dirty="0" smtClean="0">
                <a:cs typeface="Calibri"/>
              </a:rPr>
              <a:t>o</a:t>
            </a:r>
            <a:r>
              <a:rPr sz="1200" b="1" spc="-5" dirty="0" smtClean="0">
                <a:cs typeface="Calibri"/>
              </a:rPr>
              <a:t> </a:t>
            </a:r>
            <a:r>
              <a:rPr sz="1200" b="1" spc="-15" dirty="0" smtClean="0">
                <a:cs typeface="Calibri"/>
              </a:rPr>
              <a:t>a</a:t>
            </a:r>
            <a:r>
              <a:rPr sz="1200" b="1" spc="-5" dirty="0" smtClean="0">
                <a:cs typeface="Calibri"/>
              </a:rPr>
              <a:t>mbie</a:t>
            </a:r>
            <a:r>
              <a:rPr sz="1200" b="1" spc="-20" dirty="0" smtClean="0">
                <a:cs typeface="Calibri"/>
              </a:rPr>
              <a:t>n</a:t>
            </a:r>
            <a:r>
              <a:rPr sz="1200" b="1" spc="-15" dirty="0" smtClean="0">
                <a:cs typeface="Calibri"/>
              </a:rPr>
              <a:t>ta</a:t>
            </a:r>
            <a:r>
              <a:rPr sz="1200" b="1" spc="-5" dirty="0" smtClean="0">
                <a:cs typeface="Calibri"/>
              </a:rPr>
              <a:t>le</a:t>
            </a:r>
            <a:endParaRPr sz="1200" dirty="0">
              <a:cs typeface="Calibri"/>
            </a:endParaRPr>
          </a:p>
        </p:txBody>
      </p:sp>
      <p:sp>
        <p:nvSpPr>
          <p:cNvPr id="30" name="object 5"/>
          <p:cNvSpPr txBox="1"/>
          <p:nvPr/>
        </p:nvSpPr>
        <p:spPr>
          <a:xfrm>
            <a:off x="4653106" y="2215101"/>
            <a:ext cx="2647315" cy="1423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S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0" dirty="0" smtClean="0">
                <a:latin typeface="Calibri"/>
                <a:cs typeface="Calibri"/>
              </a:rPr>
              <a:t>olo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ie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dale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5" dirty="0" smtClean="0">
                <a:latin typeface="Calibri"/>
                <a:cs typeface="Calibri"/>
              </a:rPr>
              <a:t>(</a:t>
            </a:r>
            <a:r>
              <a:rPr sz="1200" b="1" spc="-5" dirty="0" smtClean="0">
                <a:latin typeface="Calibri"/>
                <a:cs typeface="Calibri"/>
              </a:rPr>
              <a:t>m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x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1</a:t>
            </a:r>
            <a:r>
              <a:rPr sz="1200" b="1" spc="-5" dirty="0" smtClean="0">
                <a:latin typeface="Calibri"/>
                <a:cs typeface="Calibri"/>
              </a:rPr>
              <a:t>0</a:t>
            </a:r>
            <a:r>
              <a:rPr sz="1200" b="1" spc="0" dirty="0" smtClean="0">
                <a:latin typeface="Calibri"/>
                <a:cs typeface="Calibri"/>
              </a:rPr>
              <a:t>%</a:t>
            </a:r>
            <a:r>
              <a:rPr sz="1200" spc="0" dirty="0" smtClean="0">
                <a:latin typeface="Calibri"/>
                <a:cs typeface="Calibri"/>
              </a:rPr>
              <a:t>)**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marR="23876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Op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5" dirty="0" smtClean="0">
                <a:latin typeface="Calibri"/>
                <a:cs typeface="Calibri"/>
              </a:rPr>
              <a:t>arie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(</a:t>
            </a:r>
            <a:r>
              <a:rPr sz="1200" b="1" spc="0" dirty="0" smtClean="0">
                <a:latin typeface="Calibri"/>
                <a:cs typeface="Calibri"/>
              </a:rPr>
              <a:t>m</a:t>
            </a:r>
            <a:r>
              <a:rPr sz="1200" b="1" spc="-20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x</a:t>
            </a:r>
            <a:r>
              <a:rPr sz="1200" b="1" spc="15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40</a:t>
            </a:r>
            <a:r>
              <a:rPr sz="1200" b="1" spc="0" dirty="0" smtClean="0">
                <a:latin typeface="Calibri"/>
                <a:cs typeface="Calibri"/>
              </a:rPr>
              <a:t>%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e </a:t>
            </a:r>
            <a:r>
              <a:rPr sz="1200" b="1" spc="-5" dirty="0" smtClean="0">
                <a:latin typeface="Calibri"/>
                <a:cs typeface="Calibri"/>
              </a:rPr>
              <a:t>70</a:t>
            </a:r>
            <a:r>
              <a:rPr sz="1200" b="1" spc="0" dirty="0" smtClean="0">
                <a:latin typeface="Calibri"/>
                <a:cs typeface="Calibri"/>
              </a:rPr>
              <a:t>%</a:t>
            </a:r>
            <a:r>
              <a:rPr sz="1200" b="1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5" dirty="0" smtClean="0">
                <a:latin typeface="Calibri"/>
                <a:cs typeface="Calibri"/>
              </a:rPr>
              <a:t>er 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g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5" dirty="0" smtClean="0">
                <a:latin typeface="Calibri"/>
                <a:cs typeface="Calibri"/>
              </a:rPr>
              <a:t>ti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turi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tic</a:t>
            </a:r>
            <a:r>
              <a:rPr sz="1200" spc="0" dirty="0" smtClean="0">
                <a:latin typeface="Calibri"/>
                <a:cs typeface="Calibri"/>
              </a:rPr>
              <a:t>i)**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Mac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hi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ari,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im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0" dirty="0" smtClean="0">
                <a:latin typeface="Calibri"/>
                <a:cs typeface="Calibri"/>
              </a:rPr>
              <a:t>ia</a:t>
            </a:r>
            <a:r>
              <a:rPr sz="1200" spc="-5" dirty="0" smtClean="0">
                <a:latin typeface="Calibri"/>
                <a:cs typeface="Calibri"/>
              </a:rPr>
              <a:t>nti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20" dirty="0" smtClean="0">
                <a:latin typeface="Calibri"/>
                <a:cs typeface="Calibri"/>
              </a:rPr>
              <a:t>re</a:t>
            </a:r>
            <a:r>
              <a:rPr sz="1200" spc="0" dirty="0" smtClean="0">
                <a:latin typeface="Calibri"/>
                <a:cs typeface="Calibri"/>
              </a:rPr>
              <a:t>z</a:t>
            </a:r>
            <a:r>
              <a:rPr sz="1200" spc="-20" dirty="0" smtClean="0">
                <a:latin typeface="Calibri"/>
                <a:cs typeface="Calibri"/>
              </a:rPr>
              <a:t>z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og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ammi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20" dirty="0" smtClean="0">
                <a:latin typeface="Calibri"/>
                <a:cs typeface="Calibri"/>
              </a:rPr>
              <a:t>f</a:t>
            </a:r>
            <a:r>
              <a:rPr sz="1200" spc="-10" dirty="0" smtClean="0">
                <a:latin typeface="Calibri"/>
                <a:cs typeface="Calibri"/>
              </a:rPr>
              <a:t>orm</a:t>
            </a:r>
            <a:r>
              <a:rPr sz="1200" spc="-20" dirty="0" smtClean="0">
                <a:latin typeface="Calibri"/>
                <a:cs typeface="Calibri"/>
              </a:rPr>
              <a:t>a</a:t>
            </a:r>
            <a:r>
              <a:rPr sz="1200" spc="-5" dirty="0" smtClean="0">
                <a:latin typeface="Calibri"/>
                <a:cs typeface="Calibri"/>
              </a:rPr>
              <a:t>tic</a:t>
            </a:r>
            <a:r>
              <a:rPr sz="1200" spc="0" dirty="0" smtClean="0">
                <a:latin typeface="Calibri"/>
                <a:cs typeface="Calibri"/>
              </a:rPr>
              <a:t>i,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b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15" dirty="0" smtClean="0">
                <a:latin typeface="Calibri"/>
                <a:cs typeface="Calibri"/>
              </a:rPr>
              <a:t>i</a:t>
            </a:r>
            <a:r>
              <a:rPr sz="1200" spc="-5" dirty="0" smtClean="0">
                <a:latin typeface="Calibri"/>
                <a:cs typeface="Calibri"/>
              </a:rPr>
              <a:t>,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li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-20" dirty="0" smtClean="0">
                <a:latin typeface="Calibri"/>
                <a:cs typeface="Calibri"/>
              </a:rPr>
              <a:t>z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sule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20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(</a:t>
            </a:r>
            <a:r>
              <a:rPr sz="1200" b="1" spc="0" dirty="0" smtClean="0">
                <a:latin typeface="Calibri"/>
                <a:cs typeface="Calibri"/>
              </a:rPr>
              <a:t>4%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-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solo</a:t>
            </a:r>
            <a:r>
              <a:rPr sz="1200" spc="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5" dirty="0" smtClean="0">
                <a:latin typeface="Calibri"/>
                <a:cs typeface="Calibri"/>
              </a:rPr>
              <a:t>M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)</a:t>
            </a:r>
            <a:r>
              <a:rPr sz="1200" spc="0" dirty="0" smtClean="0">
                <a:latin typeface="Calibri"/>
                <a:cs typeface="Calibri"/>
              </a:rPr>
              <a:t>**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1" name="object 6"/>
          <p:cNvSpPr txBox="1"/>
          <p:nvPr/>
        </p:nvSpPr>
        <p:spPr>
          <a:xfrm>
            <a:off x="4778056" y="3827730"/>
            <a:ext cx="2635885" cy="476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0500" marR="12700" indent="-149860">
              <a:lnSpc>
                <a:spcPct val="100000"/>
              </a:lnSpc>
            </a:pPr>
            <a:r>
              <a:rPr sz="1000" i="1" spc="-5" dirty="0" smtClean="0">
                <a:latin typeface="Calibri"/>
                <a:cs typeface="Calibri"/>
              </a:rPr>
              <a:t>*  Le spe</a:t>
            </a:r>
            <a:r>
              <a:rPr sz="1000" i="1" spc="-10" dirty="0" smtClean="0">
                <a:latin typeface="Calibri"/>
                <a:cs typeface="Calibri"/>
              </a:rPr>
              <a:t>s</a:t>
            </a:r>
            <a:r>
              <a:rPr sz="1000" i="1" spc="-5" dirty="0" smtClean="0">
                <a:latin typeface="Calibri"/>
                <a:cs typeface="Calibri"/>
              </a:rPr>
              <a:t>e</a:t>
            </a:r>
            <a:r>
              <a:rPr sz="1000" i="1" spc="-10" dirty="0" smtClean="0">
                <a:latin typeface="Calibri"/>
                <a:cs typeface="Calibri"/>
              </a:rPr>
              <a:t> s</a:t>
            </a:r>
            <a:r>
              <a:rPr sz="1000" i="1" spc="-5" dirty="0" smtClean="0">
                <a:latin typeface="Calibri"/>
                <a:cs typeface="Calibri"/>
              </a:rPr>
              <a:t>ono</a:t>
            </a:r>
            <a:r>
              <a:rPr sz="1000" i="1" spc="-10" dirty="0" smtClean="0">
                <a:latin typeface="Calibri"/>
                <a:cs typeface="Calibri"/>
              </a:rPr>
              <a:t> ammiss</a:t>
            </a:r>
            <a:r>
              <a:rPr sz="1000" i="1" spc="-5" dirty="0" smtClean="0">
                <a:latin typeface="Calibri"/>
                <a:cs typeface="Calibri"/>
              </a:rPr>
              <a:t>ibili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-5" dirty="0" smtClean="0">
                <a:latin typeface="Calibri"/>
                <a:cs typeface="Calibri"/>
              </a:rPr>
              <a:t>dopo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-5" dirty="0" smtClean="0">
                <a:latin typeface="Calibri"/>
                <a:cs typeface="Calibri"/>
              </a:rPr>
              <a:t>la p</a:t>
            </a:r>
            <a:r>
              <a:rPr sz="1000" i="1" spc="-15" dirty="0" smtClean="0">
                <a:latin typeface="Calibri"/>
                <a:cs typeface="Calibri"/>
              </a:rPr>
              <a:t>r</a:t>
            </a:r>
            <a:r>
              <a:rPr sz="1000" i="1" spc="-5" dirty="0" smtClean="0">
                <a:latin typeface="Calibri"/>
                <a:cs typeface="Calibri"/>
              </a:rPr>
              <a:t>e</a:t>
            </a:r>
            <a:r>
              <a:rPr sz="1000" i="1" spc="-10" dirty="0" smtClean="0">
                <a:latin typeface="Calibri"/>
                <a:cs typeface="Calibri"/>
              </a:rPr>
              <a:t>s</a:t>
            </a:r>
            <a:r>
              <a:rPr sz="1000" i="1" spc="-5" dirty="0" smtClean="0">
                <a:latin typeface="Calibri"/>
                <a:cs typeface="Calibri"/>
              </a:rPr>
              <a:t>entazi</a:t>
            </a:r>
            <a:r>
              <a:rPr sz="1000" i="1" spc="0" dirty="0" smtClean="0">
                <a:latin typeface="Calibri"/>
                <a:cs typeface="Calibri"/>
              </a:rPr>
              <a:t>o</a:t>
            </a:r>
            <a:r>
              <a:rPr sz="1000" i="1" spc="-5" dirty="0" smtClean="0">
                <a:latin typeface="Calibri"/>
                <a:cs typeface="Calibri"/>
              </a:rPr>
              <a:t>ne della</a:t>
            </a:r>
            <a:r>
              <a:rPr sz="1000" i="1" spc="-20" dirty="0" smtClean="0">
                <a:latin typeface="Calibri"/>
                <a:cs typeface="Calibri"/>
              </a:rPr>
              <a:t> </a:t>
            </a:r>
            <a:r>
              <a:rPr sz="1000" i="1" spc="-10" dirty="0" smtClean="0">
                <a:latin typeface="Calibri"/>
                <a:cs typeface="Calibri"/>
              </a:rPr>
              <a:t>domanda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i="1" spc="-10" dirty="0" smtClean="0">
                <a:latin typeface="Calibri"/>
                <a:cs typeface="Calibri"/>
              </a:rPr>
              <a:t>*</a:t>
            </a:r>
            <a:r>
              <a:rPr sz="1000" i="1" spc="-5" dirty="0" smtClean="0">
                <a:latin typeface="Calibri"/>
                <a:cs typeface="Calibri"/>
              </a:rPr>
              <a:t>* </a:t>
            </a:r>
            <a:r>
              <a:rPr sz="1000" i="1" spc="5" dirty="0" smtClean="0">
                <a:latin typeface="Calibri"/>
                <a:cs typeface="Calibri"/>
              </a:rPr>
              <a:t> </a:t>
            </a:r>
            <a:r>
              <a:rPr sz="1000" i="1" spc="-5" dirty="0" smtClean="0">
                <a:latin typeface="Calibri"/>
                <a:cs typeface="Calibri"/>
              </a:rPr>
              <a:t>Risp</a:t>
            </a:r>
            <a:r>
              <a:rPr sz="1000" i="1" spc="0" dirty="0" smtClean="0">
                <a:latin typeface="Calibri"/>
                <a:cs typeface="Calibri"/>
              </a:rPr>
              <a:t>e</a:t>
            </a:r>
            <a:r>
              <a:rPr sz="1000" i="1" spc="-5" dirty="0" smtClean="0">
                <a:latin typeface="Calibri"/>
                <a:cs typeface="Calibri"/>
              </a:rPr>
              <a:t>tto</a:t>
            </a:r>
            <a:r>
              <a:rPr sz="1000" i="1" spc="-10" dirty="0" smtClean="0">
                <a:latin typeface="Calibri"/>
                <a:cs typeface="Calibri"/>
              </a:rPr>
              <a:t> </a:t>
            </a:r>
            <a:r>
              <a:rPr sz="1000" i="1" spc="-5" dirty="0" smtClean="0">
                <a:latin typeface="Calibri"/>
                <a:cs typeface="Calibri"/>
              </a:rPr>
              <a:t>al</a:t>
            </a:r>
            <a:r>
              <a:rPr sz="1000" i="1" spc="-15" dirty="0" smtClean="0">
                <a:latin typeface="Calibri"/>
                <a:cs typeface="Calibri"/>
              </a:rPr>
              <a:t> </a:t>
            </a:r>
            <a:r>
              <a:rPr sz="1000" i="1" spc="-5" dirty="0" smtClean="0">
                <a:latin typeface="Calibri"/>
                <a:cs typeface="Calibri"/>
              </a:rPr>
              <a:t>t</a:t>
            </a:r>
            <a:r>
              <a:rPr sz="1000" i="1" spc="0" dirty="0" smtClean="0">
                <a:latin typeface="Calibri"/>
                <a:cs typeface="Calibri"/>
              </a:rPr>
              <a:t>o</a:t>
            </a:r>
            <a:r>
              <a:rPr sz="1000" i="1" spc="-5" dirty="0" smtClean="0">
                <a:latin typeface="Calibri"/>
                <a:cs typeface="Calibri"/>
              </a:rPr>
              <a:t>tale</a:t>
            </a:r>
            <a:r>
              <a:rPr sz="1000" i="1" spc="-10" dirty="0" smtClean="0">
                <a:latin typeface="Calibri"/>
                <a:cs typeface="Calibri"/>
              </a:rPr>
              <a:t> s</a:t>
            </a:r>
            <a:r>
              <a:rPr sz="1000" i="1" spc="-5" dirty="0" smtClean="0">
                <a:latin typeface="Calibri"/>
                <a:cs typeface="Calibri"/>
              </a:rPr>
              <a:t>pe</a:t>
            </a:r>
            <a:r>
              <a:rPr sz="1000" i="1" spc="-10" dirty="0" smtClean="0">
                <a:latin typeface="Calibri"/>
                <a:cs typeface="Calibri"/>
              </a:rPr>
              <a:t>s</a:t>
            </a:r>
            <a:r>
              <a:rPr sz="1000" i="1" spc="-5" dirty="0" smtClean="0">
                <a:latin typeface="Calibri"/>
                <a:cs typeface="Calibri"/>
              </a:rPr>
              <a:t>e</a:t>
            </a:r>
            <a:r>
              <a:rPr sz="1000" i="1" spc="-10" dirty="0" smtClean="0">
                <a:latin typeface="Calibri"/>
                <a:cs typeface="Calibri"/>
              </a:rPr>
              <a:t> ammiss</a:t>
            </a:r>
            <a:r>
              <a:rPr sz="1000" i="1" spc="-5" dirty="0" smtClean="0">
                <a:latin typeface="Calibri"/>
                <a:cs typeface="Calibri"/>
              </a:rPr>
              <a:t>ibili.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33" name="object 10"/>
          <p:cNvSpPr txBox="1"/>
          <p:nvPr/>
        </p:nvSpPr>
        <p:spPr>
          <a:xfrm>
            <a:off x="5193840" y="2117601"/>
            <a:ext cx="147891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FFFFFF"/>
                </a:solidFill>
                <a:latin typeface="Calibri"/>
                <a:cs typeface="Calibri"/>
              </a:rPr>
              <a:t>Spese</a:t>
            </a:r>
            <a:r>
              <a:rPr sz="14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Ammiss</a:t>
            </a:r>
            <a:r>
              <a:rPr sz="1400" b="1" spc="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bili *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4" name="object 13"/>
          <p:cNvSpPr txBox="1"/>
          <p:nvPr/>
        </p:nvSpPr>
        <p:spPr>
          <a:xfrm>
            <a:off x="8201900" y="2064702"/>
            <a:ext cx="3023870" cy="19716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10" dirty="0" smtClean="0">
                <a:latin typeface="Calibri"/>
                <a:cs typeface="Calibri"/>
              </a:rPr>
              <a:t>Nuo</a:t>
            </a:r>
            <a:r>
              <a:rPr sz="1200" b="1" spc="-25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-5" dirty="0" smtClean="0">
                <a:latin typeface="Calibri"/>
                <a:cs typeface="Calibri"/>
              </a:rPr>
              <a:t>a;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dirty="0" smtClean="0">
                <a:latin typeface="Calibri"/>
                <a:cs typeface="Calibri"/>
              </a:rPr>
              <a:t>Ampli</a:t>
            </a:r>
            <a:r>
              <a:rPr sz="1200" b="1" spc="-10" dirty="0" smtClean="0">
                <a:latin typeface="Calibri"/>
                <a:cs typeface="Calibri"/>
              </a:rPr>
              <a:t>ament</a:t>
            </a:r>
            <a:r>
              <a:rPr sz="1200" b="1" spc="0" dirty="0" smtClean="0">
                <a:latin typeface="Calibri"/>
                <a:cs typeface="Calibri"/>
              </a:rPr>
              <a:t>o</a:t>
            </a:r>
            <a:r>
              <a:rPr sz="1200" b="1" spc="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della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apa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5" dirty="0" smtClean="0">
                <a:latin typeface="Calibri"/>
                <a:cs typeface="Calibri"/>
              </a:rPr>
              <a:t>va</a:t>
            </a:r>
            <a:r>
              <a:rPr sz="1200" spc="0" dirty="0" smtClean="0">
                <a:latin typeface="Calibri"/>
                <a:cs typeface="Calibri"/>
              </a:rPr>
              <a:t>;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600"/>
              </a:lnSpc>
              <a:spcBef>
                <a:spcPts val="1"/>
              </a:spcBef>
              <a:buFont typeface="Wingdings" panose="05000000000000000000" pitchFamily="2" charset="2"/>
              <a:buChar char="§"/>
            </a:pPr>
            <a:endParaRPr sz="600" dirty="0"/>
          </a:p>
          <a:p>
            <a:pPr marL="195580" marR="438784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15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ico</a:t>
            </a:r>
            <a:r>
              <a:rPr sz="1200" b="1" spc="-20" dirty="0" smtClean="0">
                <a:latin typeface="Calibri"/>
                <a:cs typeface="Calibri"/>
              </a:rPr>
              <a:t>nv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-1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-5" dirty="0" smtClean="0">
                <a:latin typeface="Calibri"/>
                <a:cs typeface="Calibri"/>
              </a:rPr>
              <a:t>tivi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(di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sifi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10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O)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550"/>
              </a:lnSpc>
              <a:spcBef>
                <a:spcPts val="49"/>
              </a:spcBef>
              <a:buFont typeface="Wingdings" panose="05000000000000000000" pitchFamily="2" charset="2"/>
              <a:buChar char="§"/>
            </a:pPr>
            <a:endParaRPr sz="550" dirty="0"/>
          </a:p>
          <a:p>
            <a:pPr marL="195580" marR="3606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spc="-15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</a:t>
            </a:r>
            <a:r>
              <a:rPr sz="1200" b="1" spc="-20" dirty="0" smtClean="0">
                <a:latin typeface="Calibri"/>
                <a:cs typeface="Calibri"/>
              </a:rPr>
              <a:t>s</a:t>
            </a:r>
            <a:r>
              <a:rPr sz="1200" b="1" spc="0" dirty="0" smtClean="0">
                <a:latin typeface="Calibri"/>
                <a:cs typeface="Calibri"/>
              </a:rPr>
              <a:t>t</a:t>
            </a:r>
            <a:r>
              <a:rPr sz="1200" b="1" spc="5" dirty="0" smtClean="0">
                <a:latin typeface="Calibri"/>
                <a:cs typeface="Calibri"/>
              </a:rPr>
              <a:t>r</a:t>
            </a:r>
            <a:r>
              <a:rPr sz="1200" b="1" spc="-10" dirty="0" smtClean="0">
                <a:latin typeface="Calibri"/>
                <a:cs typeface="Calibri"/>
              </a:rPr>
              <a:t>u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-5" dirty="0" smtClean="0">
                <a:latin typeface="Calibri"/>
                <a:cs typeface="Calibri"/>
              </a:rPr>
              <a:t>tu</a:t>
            </a:r>
            <a:r>
              <a:rPr sz="1200" b="1" spc="-20" dirty="0" smtClean="0">
                <a:latin typeface="Calibri"/>
                <a:cs typeface="Calibri"/>
              </a:rPr>
              <a:t>r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z</a:t>
            </a:r>
            <a:r>
              <a:rPr sz="1200" b="1" spc="-5" dirty="0" smtClean="0">
                <a:latin typeface="Calibri"/>
                <a:cs typeface="Calibri"/>
              </a:rPr>
              <a:t>ion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uni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15" dirty="0" smtClean="0">
                <a:latin typeface="Calibri"/>
                <a:cs typeface="Calibri"/>
              </a:rPr>
              <a:t>tt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3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25" dirty="0" smtClean="0">
                <a:latin typeface="Calibri"/>
                <a:cs typeface="Calibri"/>
              </a:rPr>
              <a:t> </a:t>
            </a:r>
            <a:r>
              <a:rPr sz="1200" spc="-40" dirty="0" smtClean="0">
                <a:latin typeface="MS UI Gothic"/>
                <a:cs typeface="MS UI Gothic"/>
              </a:rPr>
              <a:t>→</a:t>
            </a:r>
            <a:r>
              <a:rPr sz="1200" spc="-15" dirty="0" smtClean="0">
                <a:latin typeface="MS UI Gothic"/>
                <a:cs typeface="MS UI Gothic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am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-10" dirty="0" smtClean="0">
                <a:latin typeface="Calibri"/>
                <a:cs typeface="Calibri"/>
              </a:rPr>
              <a:t>iam</a:t>
            </a:r>
            <a:r>
              <a:rPr sz="1200" spc="-5" dirty="0" smtClean="0">
                <a:latin typeface="Calibri"/>
                <a:cs typeface="Calibri"/>
              </a:rPr>
              <a:t>e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0" dirty="0" smtClean="0">
                <a:latin typeface="Calibri"/>
                <a:cs typeface="Calibri"/>
              </a:rPr>
              <a:t> f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amen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ale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ote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ole miglio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amen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 dirty="0">
              <a:latin typeface="Calibri"/>
              <a:cs typeface="Calibri"/>
            </a:endParaRPr>
          </a:p>
          <a:p>
            <a:pPr marL="171450" indent="-171450">
              <a:lnSpc>
                <a:spcPts val="6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sz="600" dirty="0"/>
          </a:p>
          <a:p>
            <a:pPr marL="195580" indent="-18288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194945" algn="l"/>
              </a:tabLst>
            </a:pPr>
            <a:r>
              <a:rPr sz="1200" b="1" dirty="0" smtClean="0">
                <a:latin typeface="Calibri"/>
                <a:cs typeface="Calibri"/>
              </a:rPr>
              <a:t>Acquisiz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0" dirty="0" smtClean="0">
                <a:latin typeface="Calibri"/>
                <a:cs typeface="Calibri"/>
              </a:rPr>
              <a:t>one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un'u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à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3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un'</a:t>
            </a:r>
            <a:r>
              <a:rPr lang="it-IT" sz="1200" spc="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e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lang="it-IT" sz="1200" dirty="0" smtClean="0">
                <a:latin typeface="Calibri"/>
                <a:cs typeface="Calibri"/>
              </a:rPr>
              <a:t> d</a:t>
            </a:r>
            <a:r>
              <a:rPr sz="1200" dirty="0" err="1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 c</a:t>
            </a:r>
            <a:r>
              <a:rPr sz="1200" spc="0" dirty="0" smtClean="0">
                <a:latin typeface="Calibri"/>
                <a:cs typeface="Calibri"/>
              </a:rPr>
              <a:t>risi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(es</a:t>
            </a:r>
            <a:r>
              <a:rPr sz="1200" spc="-1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l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-10" dirty="0" smtClean="0">
                <a:latin typeface="Calibri"/>
                <a:cs typeface="Calibri"/>
              </a:rPr>
              <a:t>se</a:t>
            </a:r>
            <a:r>
              <a:rPr sz="1200" spc="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oce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-10" dirty="0" smtClean="0">
                <a:latin typeface="Calibri"/>
                <a:cs typeface="Calibri"/>
              </a:rPr>
              <a:t>o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suali)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10696" y="4703495"/>
            <a:ext cx="10715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326390" algn="ctr">
              <a:lnSpc>
                <a:spcPct val="100000"/>
              </a:lnSpc>
              <a:tabLst>
                <a:tab pos="194945" algn="l"/>
              </a:tabLst>
            </a:pPr>
            <a:r>
              <a:rPr lang="it-IT" b="1" u="sng" spc="-35" dirty="0">
                <a:cs typeface="Calibri"/>
              </a:rPr>
              <a:t>A</a:t>
            </a:r>
            <a:r>
              <a:rPr lang="it-IT" b="1" u="sng" spc="-5" dirty="0">
                <a:cs typeface="Calibri"/>
              </a:rPr>
              <a:t>v</a:t>
            </a:r>
            <a:r>
              <a:rPr lang="it-IT" b="1" u="sng" dirty="0">
                <a:cs typeface="Calibri"/>
              </a:rPr>
              <a:t>vio</a:t>
            </a:r>
            <a:r>
              <a:rPr lang="it-IT" b="1" u="sng" spc="5" dirty="0">
                <a:cs typeface="Calibri"/>
              </a:rPr>
              <a:t> </a:t>
            </a:r>
            <a:r>
              <a:rPr lang="it-IT" b="1" u="sng" dirty="0">
                <a:cs typeface="Calibri"/>
              </a:rPr>
              <a:t>i</a:t>
            </a:r>
            <a:r>
              <a:rPr lang="it-IT" b="1" u="sng" spc="-20" dirty="0">
                <a:cs typeface="Calibri"/>
              </a:rPr>
              <a:t>n</a:t>
            </a:r>
            <a:r>
              <a:rPr lang="it-IT" b="1" u="sng" spc="-25" dirty="0">
                <a:cs typeface="Calibri"/>
              </a:rPr>
              <a:t>v</a:t>
            </a:r>
            <a:r>
              <a:rPr lang="it-IT" b="1" u="sng" spc="-10" dirty="0">
                <a:cs typeface="Calibri"/>
              </a:rPr>
              <a:t>e</a:t>
            </a:r>
            <a:r>
              <a:rPr lang="it-IT" b="1" u="sng" spc="-20" dirty="0">
                <a:cs typeface="Calibri"/>
              </a:rPr>
              <a:t>s</a:t>
            </a:r>
            <a:r>
              <a:rPr lang="it-IT" b="1" u="sng" spc="-5" dirty="0">
                <a:cs typeface="Calibri"/>
              </a:rPr>
              <a:t>timenti</a:t>
            </a:r>
            <a:r>
              <a:rPr lang="it-IT" u="sng" spc="-5" dirty="0">
                <a:cs typeface="Calibri"/>
              </a:rPr>
              <a:t>: </a:t>
            </a:r>
            <a:r>
              <a:rPr lang="it-IT" u="sng" spc="-10" dirty="0">
                <a:cs typeface="Calibri"/>
              </a:rPr>
              <a:t>succ</a:t>
            </a:r>
            <a:r>
              <a:rPr lang="it-IT" u="sng" spc="-5" dirty="0">
                <a:cs typeface="Calibri"/>
              </a:rPr>
              <a:t>ess</a:t>
            </a:r>
            <a:r>
              <a:rPr lang="it-IT" u="sng" dirty="0">
                <a:cs typeface="Calibri"/>
              </a:rPr>
              <a:t>i</a:t>
            </a:r>
            <a:r>
              <a:rPr lang="it-IT" u="sng" spc="-5" dirty="0">
                <a:cs typeface="Calibri"/>
              </a:rPr>
              <a:t>vi</a:t>
            </a:r>
            <a:r>
              <a:rPr lang="it-IT" u="sng" spc="-15" dirty="0">
                <a:cs typeface="Calibri"/>
              </a:rPr>
              <a:t> </a:t>
            </a:r>
            <a:r>
              <a:rPr lang="it-IT" u="sng" dirty="0">
                <a:cs typeface="Calibri"/>
              </a:rPr>
              <a:t>alla</a:t>
            </a:r>
            <a:r>
              <a:rPr lang="it-IT" u="sng" spc="5" dirty="0">
                <a:cs typeface="Calibri"/>
              </a:rPr>
              <a:t> </a:t>
            </a:r>
            <a:r>
              <a:rPr lang="it-IT" u="sng" spc="-10" dirty="0">
                <a:cs typeface="Calibri"/>
              </a:rPr>
              <a:t>d</a:t>
            </a:r>
            <a:r>
              <a:rPr lang="it-IT" u="sng" spc="-30" dirty="0">
                <a:cs typeface="Calibri"/>
              </a:rPr>
              <a:t>a</a:t>
            </a:r>
            <a:r>
              <a:rPr lang="it-IT" u="sng" spc="-15" dirty="0">
                <a:cs typeface="Calibri"/>
              </a:rPr>
              <a:t>t</a:t>
            </a:r>
            <a:r>
              <a:rPr lang="it-IT" u="sng" spc="-10" dirty="0">
                <a:cs typeface="Calibri"/>
              </a:rPr>
              <a:t>a</a:t>
            </a:r>
            <a:r>
              <a:rPr lang="it-IT" u="sng" spc="-15" dirty="0">
                <a:cs typeface="Calibri"/>
              </a:rPr>
              <a:t> </a:t>
            </a:r>
            <a:r>
              <a:rPr lang="it-IT" u="sng" spc="-5" dirty="0">
                <a:cs typeface="Calibri"/>
              </a:rPr>
              <a:t>di p</a:t>
            </a:r>
            <a:r>
              <a:rPr lang="it-IT" u="sng" spc="-10" dirty="0">
                <a:cs typeface="Calibri"/>
              </a:rPr>
              <a:t>r</a:t>
            </a:r>
            <a:r>
              <a:rPr lang="it-IT" u="sng" spc="-5" dirty="0">
                <a:cs typeface="Calibri"/>
              </a:rPr>
              <a:t>e</a:t>
            </a:r>
            <a:r>
              <a:rPr lang="it-IT" u="sng" spc="-10" dirty="0">
                <a:cs typeface="Calibri"/>
              </a:rPr>
              <a:t>se</a:t>
            </a:r>
            <a:r>
              <a:rPr lang="it-IT" u="sng" spc="-25" dirty="0">
                <a:cs typeface="Calibri"/>
              </a:rPr>
              <a:t>n</a:t>
            </a:r>
            <a:r>
              <a:rPr lang="it-IT" u="sng" spc="-15" dirty="0">
                <a:cs typeface="Calibri"/>
              </a:rPr>
              <a:t>ta</a:t>
            </a:r>
            <a:r>
              <a:rPr lang="it-IT" u="sng" dirty="0">
                <a:cs typeface="Calibri"/>
              </a:rPr>
              <a:t>z</a:t>
            </a:r>
            <a:r>
              <a:rPr lang="it-IT" u="sng" spc="5" dirty="0">
                <a:cs typeface="Calibri"/>
              </a:rPr>
              <a:t>i</a:t>
            </a:r>
            <a:r>
              <a:rPr lang="it-IT" u="sng" spc="-10" dirty="0">
                <a:cs typeface="Calibri"/>
              </a:rPr>
              <a:t>o</a:t>
            </a:r>
            <a:r>
              <a:rPr lang="it-IT" u="sng" spc="-5" dirty="0">
                <a:cs typeface="Calibri"/>
              </a:rPr>
              <a:t>n</a:t>
            </a:r>
            <a:r>
              <a:rPr lang="it-IT" u="sng" dirty="0">
                <a:cs typeface="Calibri"/>
              </a:rPr>
              <a:t>e</a:t>
            </a:r>
            <a:r>
              <a:rPr lang="it-IT" u="sng" spc="-20" dirty="0">
                <a:cs typeface="Calibri"/>
              </a:rPr>
              <a:t> </a:t>
            </a:r>
            <a:r>
              <a:rPr lang="it-IT" u="sng" dirty="0">
                <a:cs typeface="Calibri"/>
              </a:rPr>
              <a:t>della doma</a:t>
            </a:r>
            <a:r>
              <a:rPr lang="it-IT" u="sng" spc="5" dirty="0">
                <a:cs typeface="Calibri"/>
              </a:rPr>
              <a:t>n</a:t>
            </a:r>
            <a:r>
              <a:rPr lang="it-IT" u="sng" dirty="0">
                <a:cs typeface="Calibri"/>
              </a:rPr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76651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cs typeface="Arial" panose="020B0604020202020204" pitchFamily="34" charset="0"/>
              </a:rPr>
              <a:t>CO</a:t>
            </a:r>
            <a:r>
              <a:rPr sz="1800" b="1" spc="-25" dirty="0" smtClean="0">
                <a:cs typeface="Arial" panose="020B0604020202020204" pitchFamily="34" charset="0"/>
              </a:rPr>
              <a:t>N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-25" dirty="0" smtClean="0">
                <a:cs typeface="Arial" panose="020B0604020202020204" pitchFamily="34" charset="0"/>
              </a:rPr>
              <a:t>R</a:t>
            </a:r>
            <a:r>
              <a:rPr sz="1800" b="1" spc="-165" dirty="0" smtClean="0">
                <a:cs typeface="Arial" panose="020B0604020202020204" pitchFamily="34" charset="0"/>
              </a:rPr>
              <a:t>A</a:t>
            </a:r>
            <a:r>
              <a:rPr sz="1800" b="1" spc="15" dirty="0" smtClean="0">
                <a:cs typeface="Arial" panose="020B0604020202020204" pitchFamily="34" charset="0"/>
              </a:rPr>
              <a:t>T</a:t>
            </a:r>
            <a:r>
              <a:rPr sz="1800" b="1" spc="-20" dirty="0" smtClean="0">
                <a:cs typeface="Arial" panose="020B0604020202020204" pitchFamily="34" charset="0"/>
              </a:rPr>
              <a:t>T</a:t>
            </a:r>
            <a:r>
              <a:rPr sz="1800" b="1" spc="0" dirty="0" smtClean="0">
                <a:cs typeface="Arial" panose="020B0604020202020204" pitchFamily="34" charset="0"/>
              </a:rPr>
              <a:t>I</a:t>
            </a:r>
            <a:r>
              <a:rPr sz="1800" b="1" spc="-45" dirty="0" smtClean="0">
                <a:cs typeface="Arial" panose="020B0604020202020204" pitchFamily="34" charset="0"/>
              </a:rPr>
              <a:t> </a:t>
            </a:r>
            <a:r>
              <a:rPr sz="1800" b="1" spc="0" dirty="0" smtClean="0">
                <a:cs typeface="Arial" panose="020B0604020202020204" pitchFamily="34" charset="0"/>
              </a:rPr>
              <a:t>DI</a:t>
            </a:r>
            <a:r>
              <a:rPr sz="1800" b="1" spc="-35" dirty="0" smtClean="0">
                <a:cs typeface="Arial" panose="020B0604020202020204" pitchFamily="34" charset="0"/>
              </a:rPr>
              <a:t> </a:t>
            </a:r>
            <a:r>
              <a:rPr sz="1800" b="1" spc="-25" dirty="0" smtClean="0">
                <a:cs typeface="Arial" panose="020B0604020202020204" pitchFamily="34" charset="0"/>
              </a:rPr>
              <a:t>S</a:t>
            </a:r>
            <a:r>
              <a:rPr sz="1800" b="1" spc="0" dirty="0" smtClean="0">
                <a:cs typeface="Arial" panose="020B0604020202020204" pitchFamily="34" charset="0"/>
              </a:rPr>
              <a:t>V</a:t>
            </a:r>
            <a:r>
              <a:rPr sz="1800" b="1" spc="-10" dirty="0" smtClean="0">
                <a:cs typeface="Arial" panose="020B0604020202020204" pitchFamily="34" charset="0"/>
              </a:rPr>
              <a:t>I</a:t>
            </a:r>
            <a:r>
              <a:rPr sz="1800" b="1" spc="-60" dirty="0" smtClean="0">
                <a:cs typeface="Arial" panose="020B0604020202020204" pitchFamily="34" charset="0"/>
              </a:rPr>
              <a:t>L</a:t>
            </a:r>
            <a:r>
              <a:rPr sz="1800" b="1" spc="-35" dirty="0" smtClean="0">
                <a:cs typeface="Arial" panose="020B0604020202020204" pitchFamily="34" charset="0"/>
              </a:rPr>
              <a:t>U</a:t>
            </a:r>
            <a:r>
              <a:rPr sz="1800" b="1" spc="-25" dirty="0" smtClean="0">
                <a:cs typeface="Arial" panose="020B0604020202020204" pitchFamily="34" charset="0"/>
              </a:rPr>
              <a:t>PP</a:t>
            </a:r>
            <a:r>
              <a:rPr sz="1800" b="1" spc="0" dirty="0" smtClean="0">
                <a:cs typeface="Arial" panose="020B0604020202020204" pitchFamily="34" charset="0"/>
              </a:rPr>
              <a:t>O</a:t>
            </a:r>
            <a:endParaRPr sz="1800" b="1" dirty="0">
              <a:cs typeface="Arial" panose="020B0604020202020204" pitchFamily="34" charset="0"/>
            </a:endParaRPr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943600"/>
            <a:ext cx="1295400" cy="769143"/>
          </a:xfrm>
          <a:prstGeom prst="rect">
            <a:avLst/>
          </a:prstGeom>
        </p:spPr>
      </p:pic>
      <p:sp>
        <p:nvSpPr>
          <p:cNvPr id="17" name="object 2"/>
          <p:cNvSpPr/>
          <p:nvPr/>
        </p:nvSpPr>
        <p:spPr>
          <a:xfrm>
            <a:off x="2070717" y="4049585"/>
            <a:ext cx="231648" cy="254508"/>
          </a:xfrm>
          <a:custGeom>
            <a:avLst/>
            <a:gdLst/>
            <a:ahLst/>
            <a:cxnLst/>
            <a:rect l="l" t="t" r="r" b="b"/>
            <a:pathLst>
              <a:path w="231648" h="254508">
                <a:moveTo>
                  <a:pt x="115824" y="0"/>
                </a:moveTo>
                <a:lnTo>
                  <a:pt x="115824" y="63627"/>
                </a:lnTo>
                <a:lnTo>
                  <a:pt x="0" y="63627"/>
                </a:lnTo>
                <a:lnTo>
                  <a:pt x="0" y="190881"/>
                </a:lnTo>
                <a:lnTo>
                  <a:pt x="115824" y="190881"/>
                </a:lnTo>
                <a:lnTo>
                  <a:pt x="115824" y="254508"/>
                </a:lnTo>
                <a:lnTo>
                  <a:pt x="231648" y="127254"/>
                </a:lnTo>
                <a:lnTo>
                  <a:pt x="115824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8" name="object 16"/>
          <p:cNvSpPr txBox="1"/>
          <p:nvPr/>
        </p:nvSpPr>
        <p:spPr>
          <a:xfrm>
            <a:off x="531160" y="2028573"/>
            <a:ext cx="1653740" cy="101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 smtClean="0">
                <a:latin typeface="+mj-lt"/>
                <a:cs typeface="Calibri"/>
              </a:rPr>
              <a:t>I</a:t>
            </a:r>
            <a:r>
              <a:rPr sz="1200" b="1" spc="-20" dirty="0" smtClean="0">
                <a:latin typeface="+mj-lt"/>
                <a:cs typeface="Calibri"/>
              </a:rPr>
              <a:t>n</a:t>
            </a:r>
            <a:r>
              <a:rPr sz="1200" b="1" spc="-15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-10" dirty="0" smtClean="0">
                <a:latin typeface="+mj-lt"/>
                <a:cs typeface="Calibri"/>
              </a:rPr>
              <a:t>ns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r>
              <a:rPr sz="1200" b="1" spc="-15" dirty="0" smtClean="0">
                <a:latin typeface="+mj-lt"/>
                <a:cs typeface="Calibri"/>
              </a:rPr>
              <a:t>t</a:t>
            </a:r>
            <a:r>
              <a:rPr sz="1200" b="1" spc="-10" dirty="0" smtClean="0">
                <a:latin typeface="+mj-lt"/>
                <a:cs typeface="Calibri"/>
              </a:rPr>
              <a:t>à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di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-15" dirty="0" smtClean="0">
                <a:latin typeface="+mj-lt"/>
                <a:cs typeface="Calibri"/>
              </a:rPr>
              <a:t>a</a:t>
            </a:r>
            <a:r>
              <a:rPr sz="1200" b="1" spc="-5" dirty="0" smtClean="0">
                <a:latin typeface="+mj-lt"/>
                <a:cs typeface="Calibri"/>
              </a:rPr>
              <a:t>iu</a:t>
            </a:r>
            <a:r>
              <a:rPr sz="1200" b="1" spc="-15" dirty="0" smtClean="0">
                <a:latin typeface="+mj-lt"/>
                <a:cs typeface="Calibri"/>
              </a:rPr>
              <a:t>t</a:t>
            </a:r>
            <a:r>
              <a:rPr sz="1200" b="1" spc="-10" dirty="0" smtClean="0">
                <a:latin typeface="+mj-lt"/>
                <a:cs typeface="Calibri"/>
              </a:rPr>
              <a:t>o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19" name="object 17"/>
          <p:cNvSpPr txBox="1"/>
          <p:nvPr/>
        </p:nvSpPr>
        <p:spPr>
          <a:xfrm>
            <a:off x="3102939" y="1722450"/>
            <a:ext cx="7306309" cy="523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r>
              <a:rPr sz="1400" b="1" dirty="0" smtClean="0">
                <a:latin typeface="+mj-lt"/>
                <a:cs typeface="Calibri"/>
              </a:rPr>
              <a:t>C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b="1" spc="-10" dirty="0" smtClean="0">
                <a:latin typeface="+mj-lt"/>
                <a:cs typeface="Calibri"/>
              </a:rPr>
              <a:t>n</a:t>
            </a:r>
            <a:r>
              <a:rPr sz="1400" b="1" spc="0" dirty="0" smtClean="0">
                <a:latin typeface="+mj-lt"/>
                <a:cs typeface="Calibri"/>
              </a:rPr>
              <a:t>tr</a:t>
            </a:r>
            <a:r>
              <a:rPr sz="1400" b="1" spc="5" dirty="0" smtClean="0">
                <a:latin typeface="+mj-lt"/>
                <a:cs typeface="Calibri"/>
              </a:rPr>
              <a:t>i</a:t>
            </a:r>
            <a:r>
              <a:rPr sz="1400" b="1" spc="-10" dirty="0" smtClean="0">
                <a:latin typeface="+mj-lt"/>
                <a:cs typeface="Calibri"/>
              </a:rPr>
              <a:t>bu</a:t>
            </a:r>
            <a:r>
              <a:rPr sz="1400" b="1" spc="0" dirty="0" smtClean="0">
                <a:latin typeface="+mj-lt"/>
                <a:cs typeface="Calibri"/>
              </a:rPr>
              <a:t>to</a:t>
            </a:r>
            <a:r>
              <a:rPr sz="1400" b="1" spc="-1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f</a:t>
            </a:r>
            <a:r>
              <a:rPr sz="1400" b="1" spc="-10" dirty="0" smtClean="0">
                <a:latin typeface="+mj-lt"/>
                <a:cs typeface="Calibri"/>
              </a:rPr>
              <a:t>ond</a:t>
            </a:r>
            <a:r>
              <a:rPr sz="1400" b="1" spc="0" dirty="0" smtClean="0">
                <a:latin typeface="+mj-lt"/>
                <a:cs typeface="Calibri"/>
              </a:rPr>
              <a:t>o</a:t>
            </a:r>
            <a:r>
              <a:rPr sz="1400" b="1" spc="-10" dirty="0" smtClean="0">
                <a:latin typeface="+mj-lt"/>
                <a:cs typeface="Calibri"/>
              </a:rPr>
              <a:t> </a:t>
            </a:r>
            <a:r>
              <a:rPr sz="1400" b="1" spc="-5" dirty="0" smtClean="0">
                <a:latin typeface="+mj-lt"/>
                <a:cs typeface="Calibri"/>
              </a:rPr>
              <a:t>pe</a:t>
            </a:r>
            <a:r>
              <a:rPr sz="1400" b="1" spc="0" dirty="0" smtClean="0">
                <a:latin typeface="+mj-lt"/>
                <a:cs typeface="Calibri"/>
              </a:rPr>
              <a:t>rd</a:t>
            </a:r>
            <a:r>
              <a:rPr sz="1400" b="1" spc="-10" dirty="0" smtClean="0">
                <a:latin typeface="+mj-lt"/>
                <a:cs typeface="Calibri"/>
              </a:rPr>
              <a:t>u</a:t>
            </a:r>
            <a:r>
              <a:rPr sz="1400" b="1" spc="0" dirty="0" smtClean="0">
                <a:latin typeface="+mj-lt"/>
                <a:cs typeface="Calibri"/>
              </a:rPr>
              <a:t>t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spc="0" dirty="0" smtClean="0">
                <a:latin typeface="+mj-lt"/>
                <a:cs typeface="Calibri"/>
              </a:rPr>
              <a:t>: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assor</a:t>
            </a:r>
            <a:r>
              <a:rPr sz="1400" spc="-10" dirty="0" smtClean="0">
                <a:latin typeface="+mj-lt"/>
                <a:cs typeface="Calibri"/>
              </a:rPr>
              <a:t>b</a:t>
            </a:r>
            <a:r>
              <a:rPr sz="1400" spc="0" dirty="0" smtClean="0">
                <a:latin typeface="+mj-lt"/>
                <a:cs typeface="Calibri"/>
              </a:rPr>
              <a:t>e</a:t>
            </a:r>
            <a:r>
              <a:rPr sz="1400" spc="-3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la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%</a:t>
            </a:r>
            <a:r>
              <a:rPr sz="1400" spc="-5" dirty="0" smtClean="0">
                <a:latin typeface="+mj-lt"/>
                <a:cs typeface="Calibri"/>
              </a:rPr>
              <a:t> d</a:t>
            </a:r>
            <a:r>
              <a:rPr sz="1400" spc="0" dirty="0" smtClean="0">
                <a:latin typeface="+mj-lt"/>
                <a:cs typeface="Calibri"/>
              </a:rPr>
              <a:t>i a</a:t>
            </a:r>
            <a:r>
              <a:rPr sz="1400" spc="-5" dirty="0" smtClean="0">
                <a:latin typeface="+mj-lt"/>
                <a:cs typeface="Calibri"/>
              </a:rPr>
              <a:t>iu</a:t>
            </a:r>
            <a:r>
              <a:rPr sz="1400" spc="0" dirty="0" smtClean="0">
                <a:latin typeface="+mj-lt"/>
                <a:cs typeface="Calibri"/>
              </a:rPr>
              <a:t>to</a:t>
            </a:r>
            <a:r>
              <a:rPr sz="1400" spc="-30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p</a:t>
            </a:r>
            <a:r>
              <a:rPr sz="1400" spc="0" dirty="0" smtClean="0">
                <a:latin typeface="+mj-lt"/>
                <a:cs typeface="Calibri"/>
              </a:rPr>
              <a:t>er il</a:t>
            </a:r>
            <a:r>
              <a:rPr sz="1400" spc="-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va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0" dirty="0" smtClean="0">
                <a:latin typeface="+mj-lt"/>
                <a:cs typeface="Calibri"/>
              </a:rPr>
              <a:t>ore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omi</a:t>
            </a:r>
            <a:r>
              <a:rPr sz="1400" spc="-10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l</a:t>
            </a:r>
            <a:r>
              <a:rPr sz="1400" spc="0" dirty="0" smtClean="0">
                <a:latin typeface="+mj-lt"/>
                <a:cs typeface="Calibri"/>
              </a:rPr>
              <a:t>e</a:t>
            </a:r>
            <a:r>
              <a:rPr sz="1400" spc="-4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el co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tri</a:t>
            </a:r>
            <a:r>
              <a:rPr sz="1400" spc="-10" dirty="0" smtClean="0">
                <a:latin typeface="+mj-lt"/>
                <a:cs typeface="Calibri"/>
              </a:rPr>
              <a:t>b</a:t>
            </a:r>
            <a:r>
              <a:rPr sz="1400" spc="-5" dirty="0" smtClean="0">
                <a:latin typeface="+mj-lt"/>
                <a:cs typeface="Calibri"/>
              </a:rPr>
              <a:t>u</a:t>
            </a:r>
            <a:r>
              <a:rPr sz="1400" spc="0" dirty="0" smtClean="0">
                <a:latin typeface="+mj-lt"/>
                <a:cs typeface="Calibri"/>
              </a:rPr>
              <a:t>to</a:t>
            </a:r>
            <a:r>
              <a:rPr sz="1400" spc="-5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r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0" dirty="0" smtClean="0">
                <a:latin typeface="+mj-lt"/>
                <a:cs typeface="Calibri"/>
              </a:rPr>
              <a:t>c</a:t>
            </a:r>
            <a:r>
              <a:rPr sz="1400" spc="-5" dirty="0" smtClean="0">
                <a:latin typeface="+mj-lt"/>
                <a:cs typeface="Calibri"/>
              </a:rPr>
              <a:t>h</a:t>
            </a:r>
            <a:r>
              <a:rPr sz="1400" spc="0" dirty="0" smtClean="0">
                <a:latin typeface="+mj-lt"/>
                <a:cs typeface="Calibri"/>
              </a:rPr>
              <a:t>iesto</a:t>
            </a:r>
            <a:r>
              <a:rPr sz="1400" spc="-3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(1%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co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tri</a:t>
            </a:r>
            <a:r>
              <a:rPr sz="1400" spc="-10" dirty="0" smtClean="0">
                <a:latin typeface="+mj-lt"/>
                <a:cs typeface="Calibri"/>
              </a:rPr>
              <a:t>b</a:t>
            </a:r>
            <a:r>
              <a:rPr sz="1400" spc="-5" dirty="0" smtClean="0">
                <a:latin typeface="+mj-lt"/>
                <a:cs typeface="Calibri"/>
              </a:rPr>
              <a:t>u</a:t>
            </a:r>
            <a:r>
              <a:rPr sz="1400" spc="0" dirty="0" smtClean="0">
                <a:latin typeface="+mj-lt"/>
                <a:cs typeface="Calibri"/>
              </a:rPr>
              <a:t>to</a:t>
            </a:r>
            <a:r>
              <a:rPr sz="1400" spc="-4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= 1%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E</a:t>
            </a:r>
            <a:r>
              <a:rPr sz="1400" spc="-5" dirty="0" smtClean="0">
                <a:latin typeface="+mj-lt"/>
                <a:cs typeface="Calibri"/>
              </a:rPr>
              <a:t>S</a:t>
            </a:r>
            <a:r>
              <a:rPr sz="1400" spc="0" dirty="0" smtClean="0">
                <a:latin typeface="+mj-lt"/>
                <a:cs typeface="Calibri"/>
              </a:rPr>
              <a:t>L)</a:t>
            </a:r>
            <a:endParaRPr sz="1400" dirty="0">
              <a:latin typeface="+mj-lt"/>
              <a:cs typeface="Calibri"/>
            </a:endParaRPr>
          </a:p>
          <a:p>
            <a:pPr marL="355600" marR="127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r>
              <a:rPr sz="1400" b="1" spc="-5" dirty="0" smtClean="0">
                <a:latin typeface="+mj-lt"/>
                <a:cs typeface="Calibri"/>
              </a:rPr>
              <a:t>M</a:t>
            </a:r>
            <a:r>
              <a:rPr sz="1400" b="1" spc="0" dirty="0" smtClean="0">
                <a:latin typeface="+mj-lt"/>
                <a:cs typeface="Calibri"/>
              </a:rPr>
              <a:t>ix 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0" dirty="0" smtClean="0">
                <a:latin typeface="+mj-lt"/>
                <a:cs typeface="Calibri"/>
              </a:rPr>
              <a:t>g</a:t>
            </a:r>
            <a:r>
              <a:rPr sz="1400" b="1" spc="-5" dirty="0" smtClean="0">
                <a:latin typeface="+mj-lt"/>
                <a:cs typeface="Calibri"/>
              </a:rPr>
              <a:t>e</a:t>
            </a:r>
            <a:r>
              <a:rPr sz="1400" b="1" spc="0" dirty="0" smtClean="0">
                <a:latin typeface="+mj-lt"/>
                <a:cs typeface="Calibri"/>
              </a:rPr>
              <a:t>v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b="1" spc="0" dirty="0" smtClean="0">
                <a:latin typeface="+mj-lt"/>
                <a:cs typeface="Calibri"/>
              </a:rPr>
              <a:t>l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0" dirty="0" smtClean="0">
                <a:latin typeface="+mj-lt"/>
                <a:cs typeface="Calibri"/>
              </a:rPr>
              <a:t>zi</a:t>
            </a:r>
            <a:r>
              <a:rPr sz="1400" b="1" spc="-5" dirty="0" smtClean="0">
                <a:latin typeface="+mj-lt"/>
                <a:cs typeface="Calibri"/>
              </a:rPr>
              <a:t>on</a:t>
            </a:r>
            <a:r>
              <a:rPr sz="1400" b="1" spc="0" dirty="0" smtClean="0">
                <a:latin typeface="+mj-lt"/>
                <a:cs typeface="Calibri"/>
              </a:rPr>
              <a:t>i:</a:t>
            </a:r>
            <a:r>
              <a:rPr sz="1400" b="1" spc="-40" dirty="0" smtClean="0">
                <a:latin typeface="+mj-lt"/>
                <a:cs typeface="Calibri"/>
              </a:rPr>
              <a:t> </a:t>
            </a:r>
            <a:r>
              <a:rPr sz="1400" b="1" spc="5" dirty="0" smtClean="0">
                <a:latin typeface="+mj-lt"/>
                <a:cs typeface="Calibri"/>
              </a:rPr>
              <a:t>c</a:t>
            </a:r>
            <a:r>
              <a:rPr sz="1400" b="1" spc="-5" dirty="0" smtClean="0">
                <a:latin typeface="+mj-lt"/>
                <a:cs typeface="Calibri"/>
              </a:rPr>
              <a:t>on</a:t>
            </a:r>
            <a:r>
              <a:rPr sz="1400" b="1" spc="0" dirty="0" smtClean="0">
                <a:latin typeface="+mj-lt"/>
                <a:cs typeface="Calibri"/>
              </a:rPr>
              <a:t>tri</a:t>
            </a:r>
            <a:r>
              <a:rPr sz="1400" b="1" spc="-5" dirty="0" smtClean="0">
                <a:latin typeface="+mj-lt"/>
                <a:cs typeface="Calibri"/>
              </a:rPr>
              <a:t>bu</a:t>
            </a:r>
            <a:r>
              <a:rPr sz="1400" b="1" spc="0" dirty="0" smtClean="0">
                <a:latin typeface="+mj-lt"/>
                <a:cs typeface="Calibri"/>
              </a:rPr>
              <a:t>to</a:t>
            </a:r>
            <a:r>
              <a:rPr sz="1400" b="1" spc="-1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f</a:t>
            </a:r>
            <a:r>
              <a:rPr sz="1400" b="1" spc="-5" dirty="0" smtClean="0">
                <a:latin typeface="+mj-lt"/>
                <a:cs typeface="Calibri"/>
              </a:rPr>
              <a:t>ond</a:t>
            </a:r>
            <a:r>
              <a:rPr sz="1400" b="1" spc="0" dirty="0" smtClean="0">
                <a:latin typeface="+mj-lt"/>
                <a:cs typeface="Calibri"/>
              </a:rPr>
              <a:t>o</a:t>
            </a:r>
            <a:r>
              <a:rPr sz="1400" b="1" spc="-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p</a:t>
            </a:r>
            <a:r>
              <a:rPr sz="1400" b="1" spc="-10" dirty="0" smtClean="0">
                <a:latin typeface="+mj-lt"/>
                <a:cs typeface="Calibri"/>
              </a:rPr>
              <a:t>e</a:t>
            </a:r>
            <a:r>
              <a:rPr sz="1400" b="1" spc="0" dirty="0" smtClean="0">
                <a:latin typeface="+mj-lt"/>
                <a:cs typeface="Calibri"/>
              </a:rPr>
              <a:t>r</a:t>
            </a:r>
            <a:r>
              <a:rPr sz="1400" b="1" spc="-5" dirty="0" smtClean="0">
                <a:latin typeface="+mj-lt"/>
                <a:cs typeface="Calibri"/>
              </a:rPr>
              <a:t>du</a:t>
            </a:r>
            <a:r>
              <a:rPr sz="1400" b="1" spc="0" dirty="0" smtClean="0">
                <a:latin typeface="+mj-lt"/>
                <a:cs typeface="Calibri"/>
              </a:rPr>
              <a:t>to</a:t>
            </a:r>
            <a:r>
              <a:rPr sz="1400" b="1" spc="-15" dirty="0" smtClean="0">
                <a:latin typeface="+mj-lt"/>
                <a:cs typeface="Calibri"/>
              </a:rPr>
              <a:t> </a:t>
            </a:r>
            <a:r>
              <a:rPr sz="1400" b="1" spc="0" dirty="0" smtClean="0">
                <a:latin typeface="+mj-lt"/>
                <a:cs typeface="Calibri"/>
              </a:rPr>
              <a:t>+ fi</a:t>
            </a:r>
            <a:r>
              <a:rPr sz="1400" b="1" spc="-5" dirty="0" smtClean="0">
                <a:latin typeface="+mj-lt"/>
                <a:cs typeface="Calibri"/>
              </a:rPr>
              <a:t>n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-5" dirty="0" smtClean="0">
                <a:latin typeface="+mj-lt"/>
                <a:cs typeface="Calibri"/>
              </a:rPr>
              <a:t>n</a:t>
            </a:r>
            <a:r>
              <a:rPr sz="1400" b="1" spc="0" dirty="0" smtClean="0">
                <a:latin typeface="+mj-lt"/>
                <a:cs typeface="Calibri"/>
              </a:rPr>
              <a:t>zi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0" dirty="0" smtClean="0">
                <a:latin typeface="+mj-lt"/>
                <a:cs typeface="Calibri"/>
              </a:rPr>
              <a:t>me</a:t>
            </a:r>
            <a:r>
              <a:rPr sz="1400" b="1" spc="-10" dirty="0" smtClean="0">
                <a:latin typeface="+mj-lt"/>
                <a:cs typeface="Calibri"/>
              </a:rPr>
              <a:t>n</a:t>
            </a:r>
            <a:r>
              <a:rPr sz="1400" b="1" spc="0" dirty="0" smtClean="0">
                <a:latin typeface="+mj-lt"/>
                <a:cs typeface="Calibri"/>
              </a:rPr>
              <a:t>to</a:t>
            </a:r>
            <a:r>
              <a:rPr sz="1400" b="1" spc="-25" dirty="0" smtClean="0">
                <a:latin typeface="+mj-lt"/>
                <a:cs typeface="Calibri"/>
              </a:rPr>
              <a:t> 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0" dirty="0" smtClean="0">
                <a:latin typeface="+mj-lt"/>
                <a:cs typeface="Calibri"/>
              </a:rPr>
              <a:t>g</a:t>
            </a:r>
            <a:r>
              <a:rPr sz="1400" b="1" spc="-5" dirty="0" smtClean="0">
                <a:latin typeface="+mj-lt"/>
                <a:cs typeface="Calibri"/>
              </a:rPr>
              <a:t>e</a:t>
            </a:r>
            <a:r>
              <a:rPr sz="1400" b="1" spc="0" dirty="0" smtClean="0">
                <a:latin typeface="+mj-lt"/>
                <a:cs typeface="Calibri"/>
              </a:rPr>
              <a:t>v</a:t>
            </a:r>
            <a:r>
              <a:rPr sz="1400" b="1" spc="-5" dirty="0" smtClean="0">
                <a:latin typeface="+mj-lt"/>
                <a:cs typeface="Calibri"/>
              </a:rPr>
              <a:t>o</a:t>
            </a:r>
            <a:r>
              <a:rPr sz="1400" b="1" spc="0" dirty="0" smtClean="0">
                <a:latin typeface="+mj-lt"/>
                <a:cs typeface="Calibri"/>
              </a:rPr>
              <a:t>l</a:t>
            </a:r>
            <a:r>
              <a:rPr sz="1400" b="1" spc="-10" dirty="0" smtClean="0">
                <a:latin typeface="+mj-lt"/>
                <a:cs typeface="Calibri"/>
              </a:rPr>
              <a:t>a</a:t>
            </a:r>
            <a:r>
              <a:rPr sz="1400" b="1" spc="0" dirty="0" smtClean="0">
                <a:latin typeface="+mj-lt"/>
                <a:cs typeface="Calibri"/>
              </a:rPr>
              <a:t>to</a:t>
            </a:r>
            <a:r>
              <a:rPr sz="1400" b="1" spc="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assor</a:t>
            </a:r>
            <a:r>
              <a:rPr sz="1400" spc="-5" dirty="0" smtClean="0">
                <a:latin typeface="+mj-lt"/>
                <a:cs typeface="Calibri"/>
              </a:rPr>
              <a:t>b</a:t>
            </a:r>
            <a:r>
              <a:rPr sz="1400" spc="0" dirty="0" smtClean="0">
                <a:latin typeface="+mj-lt"/>
                <a:cs typeface="Calibri"/>
              </a:rPr>
              <a:t>e</a:t>
            </a:r>
            <a:r>
              <a:rPr sz="1400" spc="-2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la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%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el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valore</a:t>
            </a:r>
            <a:r>
              <a:rPr sz="1400" spc="-20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5" dirty="0" smtClean="0">
                <a:latin typeface="+mj-lt"/>
                <a:cs typeface="Calibri"/>
              </a:rPr>
              <a:t>o</a:t>
            </a:r>
            <a:r>
              <a:rPr sz="1400" spc="0" dirty="0" smtClean="0">
                <a:latin typeface="+mj-lt"/>
                <a:cs typeface="Calibri"/>
              </a:rPr>
              <a:t>mi</a:t>
            </a:r>
            <a:r>
              <a:rPr sz="1400" spc="-10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ale</a:t>
            </a:r>
            <a:r>
              <a:rPr sz="1400" spc="-3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el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c</a:t>
            </a:r>
            <a:r>
              <a:rPr sz="1400" spc="5" dirty="0" smtClean="0">
                <a:latin typeface="+mj-lt"/>
                <a:cs typeface="Calibri"/>
              </a:rPr>
              <a:t>o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tri</a:t>
            </a:r>
            <a:r>
              <a:rPr sz="1400" spc="-5" dirty="0" smtClean="0">
                <a:latin typeface="+mj-lt"/>
                <a:cs typeface="Calibri"/>
              </a:rPr>
              <a:t>bu</a:t>
            </a:r>
            <a:r>
              <a:rPr sz="1400" spc="0" dirty="0" smtClean="0">
                <a:latin typeface="+mj-lt"/>
                <a:cs typeface="Calibri"/>
              </a:rPr>
              <a:t>to ric</a:t>
            </a:r>
            <a:r>
              <a:rPr sz="1400" spc="-5" dirty="0" smtClean="0">
                <a:latin typeface="+mj-lt"/>
                <a:cs typeface="Calibri"/>
              </a:rPr>
              <a:t>h</a:t>
            </a:r>
            <a:r>
              <a:rPr sz="1400" spc="0" dirty="0" smtClean="0">
                <a:latin typeface="+mj-lt"/>
                <a:cs typeface="Calibri"/>
              </a:rPr>
              <a:t>iesto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+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%</a:t>
            </a:r>
            <a:r>
              <a:rPr sz="1400" spc="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1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ai</a:t>
            </a:r>
            <a:r>
              <a:rPr sz="1400" spc="-10" dirty="0" smtClean="0">
                <a:latin typeface="+mj-lt"/>
                <a:cs typeface="Calibri"/>
              </a:rPr>
              <a:t>u</a:t>
            </a:r>
            <a:r>
              <a:rPr sz="1400" spc="0" dirty="0" smtClean="0">
                <a:latin typeface="+mj-lt"/>
                <a:cs typeface="Calibri"/>
              </a:rPr>
              <a:t>to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in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termi</a:t>
            </a:r>
            <a:r>
              <a:rPr sz="1400" spc="-10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i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i tasso</a:t>
            </a:r>
            <a:r>
              <a:rPr sz="1400" spc="-40" dirty="0" smtClean="0">
                <a:latin typeface="+mj-lt"/>
                <a:cs typeface="Calibri"/>
              </a:rPr>
              <a:t> </a:t>
            </a:r>
            <a:r>
              <a:rPr sz="1400" spc="-5" dirty="0" smtClean="0">
                <a:latin typeface="+mj-lt"/>
                <a:cs typeface="Calibri"/>
              </a:rPr>
              <a:t>d</a:t>
            </a:r>
            <a:r>
              <a:rPr sz="1400" spc="0" dirty="0" smtClean="0">
                <a:latin typeface="+mj-lt"/>
                <a:cs typeface="Calibri"/>
              </a:rPr>
              <a:t>i i</a:t>
            </a:r>
            <a:r>
              <a:rPr sz="1400" spc="-5" dirty="0" smtClean="0">
                <a:latin typeface="+mj-lt"/>
                <a:cs typeface="Calibri"/>
              </a:rPr>
              <a:t>n</a:t>
            </a:r>
            <a:r>
              <a:rPr sz="1400" spc="0" dirty="0" smtClean="0">
                <a:latin typeface="+mj-lt"/>
                <a:cs typeface="Calibri"/>
              </a:rPr>
              <a:t>teresse</a:t>
            </a:r>
            <a:r>
              <a:rPr sz="1400" spc="-30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a</a:t>
            </a:r>
            <a:r>
              <a:rPr sz="1400" spc="-5" dirty="0" smtClean="0">
                <a:latin typeface="+mj-lt"/>
                <a:cs typeface="Calibri"/>
              </a:rPr>
              <a:t>pp</a:t>
            </a:r>
            <a:r>
              <a:rPr sz="1400" spc="0" dirty="0" smtClean="0">
                <a:latin typeface="+mj-lt"/>
                <a:cs typeface="Calibri"/>
              </a:rPr>
              <a:t>l</a:t>
            </a:r>
            <a:r>
              <a:rPr sz="1400" spc="-5" dirty="0" smtClean="0">
                <a:latin typeface="+mj-lt"/>
                <a:cs typeface="Calibri"/>
              </a:rPr>
              <a:t>i</a:t>
            </a:r>
            <a:r>
              <a:rPr sz="1400" spc="0" dirty="0" smtClean="0">
                <a:latin typeface="+mj-lt"/>
                <a:cs typeface="Calibri"/>
              </a:rPr>
              <a:t>cato</a:t>
            </a:r>
            <a:r>
              <a:rPr sz="1400" spc="-25" dirty="0" smtClean="0">
                <a:latin typeface="+mj-lt"/>
                <a:cs typeface="Calibri"/>
              </a:rPr>
              <a:t> </a:t>
            </a:r>
            <a:r>
              <a:rPr sz="1400" spc="0" dirty="0" smtClean="0">
                <a:latin typeface="+mj-lt"/>
                <a:cs typeface="Calibri"/>
              </a:rPr>
              <a:t>al</a:t>
            </a:r>
            <a:r>
              <a:rPr sz="1400" spc="-15" dirty="0" smtClean="0">
                <a:latin typeface="+mj-lt"/>
                <a:cs typeface="Calibri"/>
              </a:rPr>
              <a:t> </a:t>
            </a:r>
            <a:r>
              <a:rPr sz="1400" spc="0" dirty="0" err="1" smtClean="0">
                <a:latin typeface="+mj-lt"/>
                <a:cs typeface="Calibri"/>
              </a:rPr>
              <a:t>fi</a:t>
            </a:r>
            <a:r>
              <a:rPr sz="1400" spc="-10" dirty="0" err="1" smtClean="0">
                <a:latin typeface="+mj-lt"/>
                <a:cs typeface="Calibri"/>
              </a:rPr>
              <a:t>n</a:t>
            </a:r>
            <a:r>
              <a:rPr sz="1400" spc="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nz</a:t>
            </a:r>
            <a:r>
              <a:rPr sz="1400" spc="0" dirty="0" err="1" smtClean="0">
                <a:latin typeface="+mj-lt"/>
                <a:cs typeface="Calibri"/>
              </a:rPr>
              <a:t>iam</a:t>
            </a:r>
            <a:r>
              <a:rPr sz="1400" spc="5" dirty="0" err="1" smtClean="0">
                <a:latin typeface="+mj-lt"/>
                <a:cs typeface="Calibri"/>
              </a:rPr>
              <a:t>e</a:t>
            </a:r>
            <a:r>
              <a:rPr sz="1400" spc="-5" dirty="0" err="1" smtClean="0">
                <a:latin typeface="+mj-lt"/>
                <a:cs typeface="Calibri"/>
              </a:rPr>
              <a:t>n</a:t>
            </a:r>
            <a:r>
              <a:rPr sz="1400" spc="0" dirty="0" err="1" smtClean="0">
                <a:latin typeface="+mj-lt"/>
                <a:cs typeface="Calibri"/>
              </a:rPr>
              <a:t>to</a:t>
            </a:r>
            <a:r>
              <a:rPr sz="1400" spc="-40" dirty="0" smtClean="0">
                <a:latin typeface="+mj-lt"/>
                <a:cs typeface="Calibri"/>
              </a:rPr>
              <a:t> </a:t>
            </a:r>
            <a:r>
              <a:rPr sz="1400" spc="0" dirty="0" err="1" smtClean="0">
                <a:latin typeface="+mj-lt"/>
                <a:cs typeface="Calibri"/>
              </a:rPr>
              <a:t>a</a:t>
            </a:r>
            <a:r>
              <a:rPr sz="1400" spc="-5" dirty="0" err="1" smtClean="0">
                <a:latin typeface="+mj-lt"/>
                <a:cs typeface="Calibri"/>
              </a:rPr>
              <a:t>g</a:t>
            </a:r>
            <a:r>
              <a:rPr sz="1400" spc="0" dirty="0" err="1" smtClean="0">
                <a:latin typeface="+mj-lt"/>
                <a:cs typeface="Calibri"/>
              </a:rPr>
              <a:t>e</a:t>
            </a:r>
            <a:r>
              <a:rPr sz="1400" spc="5" dirty="0" err="1" smtClean="0">
                <a:latin typeface="+mj-lt"/>
                <a:cs typeface="Calibri"/>
              </a:rPr>
              <a:t>vo</a:t>
            </a:r>
            <a:r>
              <a:rPr sz="1400" spc="0" dirty="0" err="1" smtClean="0">
                <a:latin typeface="+mj-lt"/>
                <a:cs typeface="Calibri"/>
              </a:rPr>
              <a:t>lato</a:t>
            </a:r>
            <a:endParaRPr lang="it-IT" sz="1400" spc="0" dirty="0" smtClean="0">
              <a:latin typeface="+mj-lt"/>
              <a:cs typeface="Calibri"/>
            </a:endParaRPr>
          </a:p>
          <a:p>
            <a:pPr marL="355600" marR="127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endParaRPr lang="it-IT" sz="1200" dirty="0">
              <a:latin typeface="+mj-lt"/>
              <a:cs typeface="Calibri"/>
            </a:endParaRPr>
          </a:p>
          <a:p>
            <a:pPr marL="355600" marR="127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endParaRPr lang="it-IT" sz="1200" dirty="0" smtClean="0">
              <a:latin typeface="+mj-lt"/>
              <a:cs typeface="Calibri"/>
            </a:endParaRPr>
          </a:p>
          <a:p>
            <a:pPr marL="355600" marR="127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endParaRPr lang="it-IT" sz="1200" dirty="0">
              <a:latin typeface="+mj-lt"/>
              <a:cs typeface="Calibri"/>
            </a:endParaRPr>
          </a:p>
          <a:p>
            <a:pPr marL="355600" marR="12700" indent="-342900">
              <a:lnSpc>
                <a:spcPct val="100000"/>
              </a:lnSpc>
              <a:buClr>
                <a:srgbClr val="FF0000"/>
              </a:buClr>
              <a:buFont typeface="Calibri"/>
              <a:buAutoNum type="alphaUcPeriod"/>
              <a:tabLst>
                <a:tab pos="354965" algn="l"/>
              </a:tabLst>
            </a:pPr>
            <a:endParaRPr sz="1200" dirty="0">
              <a:latin typeface="+mj-lt"/>
              <a:cs typeface="Calibri"/>
            </a:endParaRPr>
          </a:p>
        </p:txBody>
      </p:sp>
      <p:sp>
        <p:nvSpPr>
          <p:cNvPr id="25" name="object 23"/>
          <p:cNvSpPr/>
          <p:nvPr/>
        </p:nvSpPr>
        <p:spPr>
          <a:xfrm>
            <a:off x="2019620" y="1956200"/>
            <a:ext cx="382524" cy="394716"/>
          </a:xfrm>
          <a:custGeom>
            <a:avLst/>
            <a:gdLst/>
            <a:ahLst/>
            <a:cxnLst/>
            <a:rect l="l" t="t" r="r" b="b"/>
            <a:pathLst>
              <a:path w="382524" h="394716">
                <a:moveTo>
                  <a:pt x="191262" y="0"/>
                </a:moveTo>
                <a:lnTo>
                  <a:pt x="0" y="0"/>
                </a:lnTo>
                <a:lnTo>
                  <a:pt x="191262" y="197357"/>
                </a:lnTo>
                <a:lnTo>
                  <a:pt x="0" y="394715"/>
                </a:lnTo>
                <a:lnTo>
                  <a:pt x="191262" y="394715"/>
                </a:lnTo>
                <a:lnTo>
                  <a:pt x="382524" y="197357"/>
                </a:lnTo>
                <a:lnTo>
                  <a:pt x="191262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27" name="object 24"/>
          <p:cNvSpPr/>
          <p:nvPr/>
        </p:nvSpPr>
        <p:spPr>
          <a:xfrm>
            <a:off x="2895600" y="1562245"/>
            <a:ext cx="7735824" cy="1318397"/>
          </a:xfrm>
          <a:custGeom>
            <a:avLst/>
            <a:gdLst/>
            <a:ahLst/>
            <a:cxnLst/>
            <a:rect l="l" t="t" r="r" b="b"/>
            <a:pathLst>
              <a:path w="7735824" h="629412">
                <a:moveTo>
                  <a:pt x="0" y="104901"/>
                </a:moveTo>
                <a:lnTo>
                  <a:pt x="8686" y="63055"/>
                </a:lnTo>
                <a:lnTo>
                  <a:pt x="32303" y="29196"/>
                </a:lnTo>
                <a:lnTo>
                  <a:pt x="67184" y="6991"/>
                </a:lnTo>
                <a:lnTo>
                  <a:pt x="7630922" y="0"/>
                </a:lnTo>
                <a:lnTo>
                  <a:pt x="7645532" y="1010"/>
                </a:lnTo>
                <a:lnTo>
                  <a:pt x="7685123" y="15081"/>
                </a:lnTo>
                <a:lnTo>
                  <a:pt x="7715504" y="42859"/>
                </a:lnTo>
                <a:lnTo>
                  <a:pt x="7733010" y="80681"/>
                </a:lnTo>
                <a:lnTo>
                  <a:pt x="7735824" y="524509"/>
                </a:lnTo>
                <a:lnTo>
                  <a:pt x="7734813" y="539120"/>
                </a:lnTo>
                <a:lnTo>
                  <a:pt x="7720742" y="578711"/>
                </a:lnTo>
                <a:lnTo>
                  <a:pt x="7692964" y="609092"/>
                </a:lnTo>
                <a:lnTo>
                  <a:pt x="7655142" y="626598"/>
                </a:lnTo>
                <a:lnTo>
                  <a:pt x="104901" y="629411"/>
                </a:lnTo>
                <a:lnTo>
                  <a:pt x="90291" y="628401"/>
                </a:lnTo>
                <a:lnTo>
                  <a:pt x="50700" y="614330"/>
                </a:lnTo>
                <a:lnTo>
                  <a:pt x="20319" y="586552"/>
                </a:lnTo>
                <a:lnTo>
                  <a:pt x="2813" y="548730"/>
                </a:lnTo>
                <a:lnTo>
                  <a:pt x="0" y="104901"/>
                </a:lnTo>
                <a:close/>
              </a:path>
            </a:pathLst>
          </a:cu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28" name="object 25"/>
          <p:cNvSpPr txBox="1"/>
          <p:nvPr/>
        </p:nvSpPr>
        <p:spPr>
          <a:xfrm>
            <a:off x="743712" y="4056152"/>
            <a:ext cx="1122344" cy="26623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9685">
              <a:lnSpc>
                <a:spcPts val="1090"/>
              </a:lnSpc>
            </a:pPr>
            <a:r>
              <a:rPr sz="1200" b="1" dirty="0" smtClean="0">
                <a:latin typeface="+mj-lt"/>
                <a:cs typeface="Calibri"/>
              </a:rPr>
              <a:t>Pr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s</a:t>
            </a:r>
            <a:r>
              <a:rPr sz="1200" b="1" spc="-5" dirty="0" smtClean="0">
                <a:latin typeface="+mj-lt"/>
                <a:cs typeface="Calibri"/>
              </a:rPr>
              <a:t>en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zi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e </a:t>
            </a:r>
            <a:r>
              <a:rPr sz="1200" b="1" spc="-5" dirty="0" smtClean="0">
                <a:latin typeface="+mj-lt"/>
                <a:cs typeface="Calibri"/>
              </a:rPr>
              <a:t>de</a:t>
            </a:r>
            <a:r>
              <a:rPr sz="1200" b="1" spc="0" dirty="0" smtClean="0">
                <a:latin typeface="+mj-lt"/>
                <a:cs typeface="Calibri"/>
              </a:rPr>
              <a:t>lla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do</a:t>
            </a:r>
            <a:r>
              <a:rPr sz="1200" b="1" spc="0" dirty="0" smtClean="0">
                <a:latin typeface="+mj-lt"/>
                <a:cs typeface="Calibri"/>
              </a:rPr>
              <a:t>ma</a:t>
            </a:r>
            <a:r>
              <a:rPr sz="1200" b="1" spc="-10" dirty="0" smtClean="0">
                <a:latin typeface="+mj-lt"/>
                <a:cs typeface="Calibri"/>
              </a:rPr>
              <a:t>n</a:t>
            </a:r>
            <a:r>
              <a:rPr sz="1200" b="1" spc="-5" dirty="0" smtClean="0">
                <a:latin typeface="+mj-lt"/>
                <a:cs typeface="Calibri"/>
              </a:rPr>
              <a:t>d</a:t>
            </a:r>
            <a:r>
              <a:rPr sz="1200" b="1" spc="0" dirty="0" smtClean="0">
                <a:latin typeface="+mj-lt"/>
                <a:cs typeface="Calibri"/>
              </a:rPr>
              <a:t>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2" name="object 26"/>
          <p:cNvSpPr txBox="1"/>
          <p:nvPr/>
        </p:nvSpPr>
        <p:spPr>
          <a:xfrm>
            <a:off x="4414203" y="4004667"/>
            <a:ext cx="1148397" cy="1377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Istr</a:t>
            </a:r>
            <a:r>
              <a:rPr sz="1200" b="1" spc="-10" dirty="0" smtClean="0">
                <a:latin typeface="+mj-lt"/>
                <a:cs typeface="Calibri"/>
              </a:rPr>
              <a:t>u</a:t>
            </a:r>
            <a:r>
              <a:rPr sz="1200" b="1" spc="0" dirty="0" smtClean="0">
                <a:latin typeface="+mj-lt"/>
                <a:cs typeface="Calibri"/>
              </a:rPr>
              <a:t>tt</a:t>
            </a:r>
            <a:r>
              <a:rPr sz="1200" b="1" spc="-10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5" dirty="0" smtClean="0">
                <a:latin typeface="+mj-lt"/>
                <a:cs typeface="Calibri"/>
              </a:rPr>
              <a:t>i</a:t>
            </a:r>
            <a:r>
              <a:rPr sz="1200" b="1" spc="0" dirty="0" smtClean="0">
                <a:latin typeface="+mj-lt"/>
                <a:cs typeface="Calibri"/>
              </a:rPr>
              <a:t>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5" name="object 27"/>
          <p:cNvSpPr txBox="1"/>
          <p:nvPr/>
        </p:nvSpPr>
        <p:spPr>
          <a:xfrm>
            <a:off x="7302229" y="4131921"/>
            <a:ext cx="841496" cy="22807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15570">
              <a:lnSpc>
                <a:spcPts val="1090"/>
              </a:lnSpc>
            </a:pPr>
            <a:r>
              <a:rPr sz="1200" b="1" dirty="0" smtClean="0">
                <a:latin typeface="+mj-lt"/>
                <a:cs typeface="Calibri"/>
              </a:rPr>
              <a:t>Firma C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tr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tto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6" name="object 28"/>
          <p:cNvSpPr txBox="1"/>
          <p:nvPr/>
        </p:nvSpPr>
        <p:spPr>
          <a:xfrm>
            <a:off x="9220557" y="3972307"/>
            <a:ext cx="1447165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83300"/>
              </a:lnSpc>
            </a:pPr>
            <a:r>
              <a:rPr sz="1200" b="1" dirty="0" smtClean="0">
                <a:latin typeface="+mj-lt"/>
                <a:cs typeface="Calibri"/>
              </a:rPr>
              <a:t>36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mesi</a:t>
            </a:r>
            <a:r>
              <a:rPr sz="1200" b="1" spc="-10" dirty="0" smtClean="0">
                <a:latin typeface="+mj-lt"/>
                <a:cs typeface="Calibri"/>
              </a:rPr>
              <a:t> p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c</a:t>
            </a:r>
            <a:r>
              <a:rPr sz="1200" b="1" spc="-10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m</a:t>
            </a:r>
            <a:r>
              <a:rPr sz="1200" b="1" spc="-10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l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re l’</a:t>
            </a:r>
            <a:r>
              <a:rPr sz="1200" b="1" spc="5" dirty="0" smtClean="0">
                <a:latin typeface="+mj-lt"/>
                <a:cs typeface="Calibri"/>
              </a:rPr>
              <a:t>i</a:t>
            </a:r>
            <a:r>
              <a:rPr sz="1200" b="1" spc="-5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v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stime</a:t>
            </a:r>
            <a:r>
              <a:rPr sz="1200" b="1" spc="-10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to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+ 18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mesi 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v</a:t>
            </a:r>
            <a:r>
              <a:rPr sz="1200" b="1" spc="-5" dirty="0" smtClean="0">
                <a:latin typeface="+mj-lt"/>
                <a:cs typeface="Calibri"/>
              </a:rPr>
              <a:t>en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u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le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ga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8" name="object 30"/>
          <p:cNvSpPr txBox="1"/>
          <p:nvPr/>
        </p:nvSpPr>
        <p:spPr>
          <a:xfrm>
            <a:off x="2600194" y="3983778"/>
            <a:ext cx="1005491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635" algn="ctr">
              <a:lnSpc>
                <a:spcPct val="83300"/>
              </a:lnSpc>
            </a:pPr>
            <a:r>
              <a:rPr sz="1200" b="1" dirty="0" smtClean="0">
                <a:latin typeface="+mj-lt"/>
                <a:cs typeface="Calibri"/>
              </a:rPr>
              <a:t>P</a:t>
            </a:r>
            <a:r>
              <a:rPr sz="1200" b="1" spc="-10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ssi</a:t>
            </a:r>
            <a:r>
              <a:rPr sz="1200" b="1" spc="-10" dirty="0" smtClean="0">
                <a:latin typeface="+mj-lt"/>
                <a:cs typeface="Calibri"/>
              </a:rPr>
              <a:t>b</a:t>
            </a:r>
            <a:r>
              <a:rPr sz="1200" b="1" spc="0" dirty="0" smtClean="0">
                <a:latin typeface="+mj-lt"/>
                <a:cs typeface="Calibri"/>
              </a:rPr>
              <a:t>ilità </a:t>
            </a:r>
            <a:r>
              <a:rPr sz="1200" b="1" spc="-5" dirty="0" smtClean="0">
                <a:latin typeface="+mj-lt"/>
                <a:cs typeface="Calibri"/>
              </a:rPr>
              <a:t>d</a:t>
            </a:r>
            <a:r>
              <a:rPr sz="1200" b="1" spc="0" dirty="0" smtClean="0">
                <a:latin typeface="+mj-lt"/>
                <a:cs typeface="Calibri"/>
              </a:rPr>
              <a:t>i av</a:t>
            </a:r>
            <a:r>
              <a:rPr sz="1200" b="1" spc="5" dirty="0" smtClean="0">
                <a:latin typeface="+mj-lt"/>
                <a:cs typeface="Calibri"/>
              </a:rPr>
              <a:t>v</a:t>
            </a:r>
            <a:r>
              <a:rPr sz="1200" b="1" spc="0" dirty="0" smtClean="0">
                <a:latin typeface="+mj-lt"/>
                <a:cs typeface="Calibri"/>
              </a:rPr>
              <a:t>io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de</a:t>
            </a:r>
            <a:r>
              <a:rPr sz="1200" b="1" spc="0" dirty="0" smtClean="0">
                <a:latin typeface="+mj-lt"/>
                <a:cs typeface="Calibri"/>
              </a:rPr>
              <a:t>l </a:t>
            </a:r>
            <a:r>
              <a:rPr sz="1200" b="1" spc="-5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g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tto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9" name="object 31"/>
          <p:cNvSpPr txBox="1"/>
          <p:nvPr/>
        </p:nvSpPr>
        <p:spPr>
          <a:xfrm>
            <a:off x="580570" y="4918676"/>
            <a:ext cx="10505574" cy="55534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u="sng" spc="-5" dirty="0" err="1" smtClean="0">
                <a:latin typeface="Calibri"/>
                <a:cs typeface="Calibri"/>
              </a:rPr>
              <a:t>l’</a:t>
            </a:r>
            <a:r>
              <a:rPr sz="1400" b="1" i="1" u="sng" spc="-10" dirty="0" err="1" smtClean="0">
                <a:latin typeface="Calibri"/>
                <a:cs typeface="Calibri"/>
              </a:rPr>
              <a:t>i</a:t>
            </a:r>
            <a:r>
              <a:rPr sz="1400" b="1" i="1" u="sng" spc="0" dirty="0" err="1" smtClean="0">
                <a:latin typeface="Calibri"/>
                <a:cs typeface="Calibri"/>
              </a:rPr>
              <a:t>stanza</a:t>
            </a:r>
            <a:r>
              <a:rPr sz="1400" b="1" i="1" u="sng" spc="5" dirty="0" smtClean="0">
                <a:latin typeface="Calibri"/>
                <a:cs typeface="Calibri"/>
              </a:rPr>
              <a:t> </a:t>
            </a:r>
            <a:r>
              <a:rPr sz="1400" b="1" i="1" u="sng" spc="-5" dirty="0" smtClean="0">
                <a:latin typeface="Calibri"/>
                <a:cs typeface="Calibri"/>
              </a:rPr>
              <a:t>A</a:t>
            </a:r>
            <a:r>
              <a:rPr lang="it-IT" sz="1400" b="1" i="1" u="sng" spc="-5" dirty="0" err="1" smtClean="0">
                <a:latin typeface="Calibri"/>
                <a:cs typeface="Calibri"/>
              </a:rPr>
              <a:t>ccordo</a:t>
            </a:r>
            <a:r>
              <a:rPr lang="it-IT" sz="1400" b="1" i="1" u="sng" spc="-5" dirty="0" smtClean="0">
                <a:latin typeface="Calibri"/>
                <a:cs typeface="Calibri"/>
              </a:rPr>
              <a:t> di </a:t>
            </a:r>
            <a:r>
              <a:rPr sz="1400" b="1" i="1" u="sng" spc="0" dirty="0" smtClean="0">
                <a:latin typeface="Calibri"/>
                <a:cs typeface="Calibri"/>
              </a:rPr>
              <a:t>S</a:t>
            </a:r>
            <a:r>
              <a:rPr lang="it-IT" sz="1400" b="1" i="1" u="sng" spc="0" dirty="0" smtClean="0">
                <a:latin typeface="Calibri"/>
                <a:cs typeface="Calibri"/>
              </a:rPr>
              <a:t>viluppo </a:t>
            </a:r>
            <a:r>
              <a:rPr sz="1400" b="1" i="1" u="sng" spc="10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può</a:t>
            </a:r>
            <a:r>
              <a:rPr sz="1400" b="1" i="1" u="sng" spc="-20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s</a:t>
            </a:r>
            <a:r>
              <a:rPr sz="1400" b="1" i="1" u="sng" spc="0" dirty="0" smtClean="0">
                <a:latin typeface="Calibri"/>
                <a:cs typeface="Calibri"/>
              </a:rPr>
              <a:t>sere</a:t>
            </a:r>
            <a:r>
              <a:rPr sz="1400" b="1" i="1" u="sng" spc="-40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p</a:t>
            </a:r>
            <a:r>
              <a:rPr sz="1400" b="1" i="1" u="sng" spc="-5" dirty="0" smtClean="0">
                <a:latin typeface="Calibri"/>
                <a:cs typeface="Calibri"/>
              </a:rPr>
              <a:t>r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s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n</a:t>
            </a:r>
            <a:r>
              <a:rPr sz="1400" b="1" i="1" u="sng" spc="0" dirty="0" smtClean="0">
                <a:latin typeface="Calibri"/>
                <a:cs typeface="Calibri"/>
              </a:rPr>
              <a:t>tata</a:t>
            </a:r>
            <a:r>
              <a:rPr sz="1400" b="1" i="1" u="sng" spc="-45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anc</a:t>
            </a:r>
            <a:r>
              <a:rPr sz="1400" b="1" i="1" u="sng" spc="5" dirty="0" smtClean="0">
                <a:latin typeface="Calibri"/>
                <a:cs typeface="Calibri"/>
              </a:rPr>
              <a:t>h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-25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success</a:t>
            </a:r>
            <a:r>
              <a:rPr sz="1400" b="1" i="1" u="sng" spc="-10" dirty="0" smtClean="0">
                <a:latin typeface="Calibri"/>
                <a:cs typeface="Calibri"/>
              </a:rPr>
              <a:t>i</a:t>
            </a:r>
            <a:r>
              <a:rPr sz="1400" b="1" i="1" u="sng" spc="0" dirty="0" smtClean="0">
                <a:latin typeface="Calibri"/>
                <a:cs typeface="Calibri"/>
              </a:rPr>
              <a:t>va</a:t>
            </a:r>
            <a:r>
              <a:rPr sz="1400" b="1" i="1" u="sng" spc="-5" dirty="0" smtClean="0">
                <a:latin typeface="Calibri"/>
                <a:cs typeface="Calibri"/>
              </a:rPr>
              <a:t>m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n</a:t>
            </a:r>
            <a:r>
              <a:rPr sz="1400" b="1" i="1" u="sng" spc="0" dirty="0" smtClean="0">
                <a:latin typeface="Calibri"/>
                <a:cs typeface="Calibri"/>
              </a:rPr>
              <a:t>te</a:t>
            </a:r>
            <a:r>
              <a:rPr sz="1400" b="1" i="1" u="sng" spc="-35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a</a:t>
            </a:r>
            <a:r>
              <a:rPr sz="1400" b="1" i="1" u="sng" spc="-10" dirty="0" smtClean="0">
                <a:latin typeface="Calibri"/>
                <a:cs typeface="Calibri"/>
              </a:rPr>
              <a:t>ll</a:t>
            </a:r>
            <a:r>
              <a:rPr sz="1400" b="1" i="1" u="sng" spc="0" dirty="0" smtClean="0">
                <a:latin typeface="Calibri"/>
                <a:cs typeface="Calibri"/>
              </a:rPr>
              <a:t>a p</a:t>
            </a:r>
            <a:r>
              <a:rPr sz="1400" b="1" i="1" u="sng" spc="-5" dirty="0" smtClean="0">
                <a:latin typeface="Calibri"/>
                <a:cs typeface="Calibri"/>
              </a:rPr>
              <a:t>r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s</a:t>
            </a:r>
            <a:r>
              <a:rPr sz="1400" b="1" i="1" u="sng" spc="0" dirty="0" smtClean="0">
                <a:latin typeface="Calibri"/>
                <a:cs typeface="Calibri"/>
              </a:rPr>
              <a:t>e</a:t>
            </a:r>
            <a:r>
              <a:rPr sz="1400" b="1" i="1" u="sng" spc="5" dirty="0" smtClean="0">
                <a:latin typeface="Calibri"/>
                <a:cs typeface="Calibri"/>
              </a:rPr>
              <a:t>n</a:t>
            </a:r>
            <a:r>
              <a:rPr sz="1400" b="1" i="1" u="sng" spc="0" dirty="0" smtClean="0">
                <a:latin typeface="Calibri"/>
                <a:cs typeface="Calibri"/>
              </a:rPr>
              <a:t>taz</a:t>
            </a:r>
            <a:r>
              <a:rPr sz="1400" b="1" i="1" u="sng" spc="-5" dirty="0" smtClean="0">
                <a:latin typeface="Calibri"/>
                <a:cs typeface="Calibri"/>
              </a:rPr>
              <a:t>i</a:t>
            </a:r>
            <a:r>
              <a:rPr sz="1400" b="1" i="1" u="sng" spc="0" dirty="0" smtClean="0">
                <a:latin typeface="Calibri"/>
                <a:cs typeface="Calibri"/>
              </a:rPr>
              <a:t>one</a:t>
            </a:r>
            <a:r>
              <a:rPr sz="1400" b="1" i="1" u="sng" spc="-45" dirty="0" smtClean="0">
                <a:latin typeface="Calibri"/>
                <a:cs typeface="Calibri"/>
              </a:rPr>
              <a:t> </a:t>
            </a:r>
            <a:r>
              <a:rPr sz="1400" b="1" i="1" u="sng" spc="0" dirty="0" smtClean="0">
                <a:latin typeface="Calibri"/>
                <a:cs typeface="Calibri"/>
              </a:rPr>
              <a:t>de</a:t>
            </a:r>
            <a:r>
              <a:rPr sz="1400" b="1" i="1" u="sng" spc="-5" dirty="0" smtClean="0">
                <a:latin typeface="Calibri"/>
                <a:cs typeface="Calibri"/>
              </a:rPr>
              <a:t>l</a:t>
            </a:r>
            <a:r>
              <a:rPr sz="1400" b="1" i="1" u="sng" spc="-10" dirty="0" smtClean="0">
                <a:latin typeface="Calibri"/>
                <a:cs typeface="Calibri"/>
              </a:rPr>
              <a:t>l</a:t>
            </a:r>
            <a:r>
              <a:rPr sz="1400" b="1" i="1" u="sng" spc="0" dirty="0" smtClean="0">
                <a:latin typeface="Calibri"/>
                <a:cs typeface="Calibri"/>
              </a:rPr>
              <a:t>a do</a:t>
            </a:r>
            <a:r>
              <a:rPr sz="1400" b="1" i="1" u="sng" spc="-5" dirty="0" smtClean="0">
                <a:latin typeface="Calibri"/>
                <a:cs typeface="Calibri"/>
              </a:rPr>
              <a:t>m</a:t>
            </a:r>
            <a:r>
              <a:rPr sz="1400" b="1" i="1" u="sng" spc="0" dirty="0" smtClean="0">
                <a:latin typeface="Calibri"/>
                <a:cs typeface="Calibri"/>
              </a:rPr>
              <a:t>anda</a:t>
            </a:r>
            <a:endParaRPr sz="1400" u="sng" dirty="0">
              <a:latin typeface="Calibri"/>
              <a:cs typeface="Calibri"/>
            </a:endParaRPr>
          </a:p>
        </p:txBody>
      </p:sp>
      <p:sp>
        <p:nvSpPr>
          <p:cNvPr id="40" name="object 32"/>
          <p:cNvSpPr/>
          <p:nvPr/>
        </p:nvSpPr>
        <p:spPr>
          <a:xfrm>
            <a:off x="411282" y="3050472"/>
            <a:ext cx="3761231" cy="713232"/>
          </a:xfrm>
          <a:custGeom>
            <a:avLst/>
            <a:gdLst/>
            <a:ahLst/>
            <a:cxnLst/>
            <a:rect l="l" t="t" r="r" b="b"/>
            <a:pathLst>
              <a:path w="3761231" h="257555">
                <a:moveTo>
                  <a:pt x="3640454" y="0"/>
                </a:moveTo>
                <a:lnTo>
                  <a:pt x="0" y="0"/>
                </a:lnTo>
                <a:lnTo>
                  <a:pt x="0" y="257556"/>
                </a:lnTo>
                <a:lnTo>
                  <a:pt x="3640454" y="257556"/>
                </a:lnTo>
                <a:lnTo>
                  <a:pt x="3761231" y="128778"/>
                </a:lnTo>
                <a:lnTo>
                  <a:pt x="364045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42" name="object 33"/>
          <p:cNvSpPr txBox="1"/>
          <p:nvPr/>
        </p:nvSpPr>
        <p:spPr>
          <a:xfrm>
            <a:off x="743712" y="3336353"/>
            <a:ext cx="2596315" cy="3048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+mj-lt"/>
                <a:cs typeface="Trebuchet MS"/>
              </a:rPr>
              <a:t>In</a:t>
            </a:r>
            <a:r>
              <a:rPr sz="1200" b="1" spc="-10" dirty="0" smtClean="0">
                <a:latin typeface="+mj-lt"/>
                <a:cs typeface="Trebuchet MS"/>
              </a:rPr>
              <a:t> </a:t>
            </a:r>
            <a:r>
              <a:rPr sz="1200" b="1" spc="0" dirty="0" smtClean="0">
                <a:latin typeface="+mj-lt"/>
                <a:cs typeface="Trebuchet MS"/>
              </a:rPr>
              <a:t>atte</a:t>
            </a:r>
            <a:r>
              <a:rPr sz="1200" b="1" spc="-15" dirty="0" smtClean="0">
                <a:latin typeface="+mj-lt"/>
                <a:cs typeface="Trebuchet MS"/>
              </a:rPr>
              <a:t>s</a:t>
            </a:r>
            <a:r>
              <a:rPr sz="1200" b="1" spc="0" dirty="0" smtClean="0">
                <a:latin typeface="+mj-lt"/>
                <a:cs typeface="Trebuchet MS"/>
              </a:rPr>
              <a:t>a</a:t>
            </a:r>
            <a:r>
              <a:rPr sz="1200" b="1" spc="-25" dirty="0" smtClean="0">
                <a:latin typeface="+mj-lt"/>
                <a:cs typeface="Trebuchet MS"/>
              </a:rPr>
              <a:t> </a:t>
            </a:r>
            <a:r>
              <a:rPr sz="1200" b="1" spc="-5" dirty="0" smtClean="0">
                <a:latin typeface="+mj-lt"/>
                <a:cs typeface="Trebuchet MS"/>
              </a:rPr>
              <a:t>r</a:t>
            </a:r>
            <a:r>
              <a:rPr sz="1200" b="1" spc="0" dirty="0" smtClean="0">
                <a:latin typeface="+mj-lt"/>
                <a:cs typeface="Trebuchet MS"/>
              </a:rPr>
              <a:t>i</a:t>
            </a:r>
            <a:r>
              <a:rPr sz="1200" b="1" spc="-15" dirty="0" smtClean="0">
                <a:latin typeface="+mj-lt"/>
                <a:cs typeface="Trebuchet MS"/>
              </a:rPr>
              <a:t>s</a:t>
            </a:r>
            <a:r>
              <a:rPr sz="1200" b="1" spc="-10" dirty="0" smtClean="0">
                <a:latin typeface="+mj-lt"/>
                <a:cs typeface="Trebuchet MS"/>
              </a:rPr>
              <a:t>ors</a:t>
            </a:r>
            <a:r>
              <a:rPr sz="1200" b="1" spc="0" dirty="0" smtClean="0">
                <a:latin typeface="+mj-lt"/>
                <a:cs typeface="Trebuchet MS"/>
              </a:rPr>
              <a:t>e</a:t>
            </a:r>
            <a:r>
              <a:rPr sz="1200" b="1" spc="-10" dirty="0" smtClean="0">
                <a:latin typeface="+mj-lt"/>
                <a:cs typeface="Trebuchet MS"/>
              </a:rPr>
              <a:t> </a:t>
            </a:r>
            <a:r>
              <a:rPr sz="1200" b="1" spc="0" dirty="0" smtClean="0">
                <a:latin typeface="+mj-lt"/>
                <a:cs typeface="Trebuchet MS"/>
              </a:rPr>
              <a:t>di</a:t>
            </a:r>
            <a:r>
              <a:rPr sz="1200" b="1" spc="-15" dirty="0" smtClean="0">
                <a:latin typeface="+mj-lt"/>
                <a:cs typeface="Trebuchet MS"/>
              </a:rPr>
              <a:t>s</a:t>
            </a:r>
            <a:r>
              <a:rPr sz="1200" b="1" spc="0" dirty="0" smtClean="0">
                <a:latin typeface="+mj-lt"/>
                <a:cs typeface="Trebuchet MS"/>
              </a:rPr>
              <a:t>p</a:t>
            </a:r>
            <a:r>
              <a:rPr sz="1200" b="1" spc="-10" dirty="0" smtClean="0">
                <a:latin typeface="+mj-lt"/>
                <a:cs typeface="Trebuchet MS"/>
              </a:rPr>
              <a:t>oni</a:t>
            </a:r>
            <a:r>
              <a:rPr sz="1200" b="1" spc="0" dirty="0" smtClean="0">
                <a:latin typeface="+mj-lt"/>
                <a:cs typeface="Trebuchet MS"/>
              </a:rPr>
              <a:t>b</a:t>
            </a:r>
            <a:r>
              <a:rPr sz="1200" b="1" spc="-10" dirty="0" smtClean="0">
                <a:latin typeface="+mj-lt"/>
                <a:cs typeface="Trebuchet MS"/>
              </a:rPr>
              <a:t>i</a:t>
            </a:r>
            <a:r>
              <a:rPr sz="1200" b="1" spc="-15" dirty="0" smtClean="0">
                <a:latin typeface="+mj-lt"/>
                <a:cs typeface="Trebuchet MS"/>
              </a:rPr>
              <a:t>l</a:t>
            </a:r>
            <a:r>
              <a:rPr sz="1200" b="1" spc="0" dirty="0" smtClean="0">
                <a:latin typeface="+mj-lt"/>
                <a:cs typeface="Trebuchet MS"/>
              </a:rPr>
              <a:t>i</a:t>
            </a:r>
            <a:endParaRPr sz="1200" b="1" dirty="0">
              <a:latin typeface="+mj-lt"/>
              <a:cs typeface="Trebuchet MS"/>
            </a:endParaRPr>
          </a:p>
        </p:txBody>
      </p:sp>
      <p:sp>
        <p:nvSpPr>
          <p:cNvPr id="44" name="object 34"/>
          <p:cNvSpPr/>
          <p:nvPr/>
        </p:nvSpPr>
        <p:spPr>
          <a:xfrm>
            <a:off x="4325690" y="3061464"/>
            <a:ext cx="3281172" cy="725329"/>
          </a:xfrm>
          <a:custGeom>
            <a:avLst/>
            <a:gdLst/>
            <a:ahLst/>
            <a:cxnLst/>
            <a:rect l="l" t="t" r="r" b="b"/>
            <a:pathLst>
              <a:path w="3281172" h="251460">
                <a:moveTo>
                  <a:pt x="3174873" y="0"/>
                </a:moveTo>
                <a:lnTo>
                  <a:pt x="0" y="0"/>
                </a:lnTo>
                <a:lnTo>
                  <a:pt x="106299" y="125729"/>
                </a:lnTo>
                <a:lnTo>
                  <a:pt x="0" y="251459"/>
                </a:lnTo>
                <a:lnTo>
                  <a:pt x="3174873" y="251459"/>
                </a:lnTo>
                <a:lnTo>
                  <a:pt x="3281172" y="125729"/>
                </a:lnTo>
                <a:lnTo>
                  <a:pt x="317487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5336039" y="3309933"/>
            <a:ext cx="126047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+mj-lt"/>
                <a:cs typeface="Trebuchet MS"/>
              </a:rPr>
              <a:t>Timing:</a:t>
            </a:r>
            <a:r>
              <a:rPr sz="1200" spc="-2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12</a:t>
            </a:r>
            <a:r>
              <a:rPr sz="1200" spc="0" dirty="0" smtClean="0">
                <a:latin typeface="+mj-lt"/>
                <a:cs typeface="Trebuchet MS"/>
              </a:rPr>
              <a:t>0</a:t>
            </a:r>
            <a:r>
              <a:rPr sz="1200" spc="-1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gio</a:t>
            </a:r>
            <a:r>
              <a:rPr sz="1200" spc="0" dirty="0" smtClean="0">
                <a:latin typeface="+mj-lt"/>
                <a:cs typeface="Trebuchet MS"/>
              </a:rPr>
              <a:t>rni</a:t>
            </a:r>
            <a:endParaRPr sz="1200" dirty="0">
              <a:latin typeface="+mj-lt"/>
              <a:cs typeface="Trebuchet MS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8348385" y="4105053"/>
            <a:ext cx="667511" cy="254508"/>
          </a:xfrm>
          <a:custGeom>
            <a:avLst/>
            <a:gdLst/>
            <a:ahLst/>
            <a:cxnLst/>
            <a:rect l="l" t="t" r="r" b="b"/>
            <a:pathLst>
              <a:path w="667511" h="254508">
                <a:moveTo>
                  <a:pt x="540257" y="0"/>
                </a:moveTo>
                <a:lnTo>
                  <a:pt x="540257" y="63627"/>
                </a:lnTo>
                <a:lnTo>
                  <a:pt x="0" y="63627"/>
                </a:lnTo>
                <a:lnTo>
                  <a:pt x="0" y="190881"/>
                </a:lnTo>
                <a:lnTo>
                  <a:pt x="540257" y="190881"/>
                </a:lnTo>
                <a:lnTo>
                  <a:pt x="540257" y="254508"/>
                </a:lnTo>
                <a:lnTo>
                  <a:pt x="667511" y="127254"/>
                </a:lnTo>
                <a:lnTo>
                  <a:pt x="540257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48" name="object 54"/>
          <p:cNvSpPr/>
          <p:nvPr/>
        </p:nvSpPr>
        <p:spPr>
          <a:xfrm>
            <a:off x="7616802" y="3847270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49" name="object 55"/>
          <p:cNvSpPr/>
          <p:nvPr/>
        </p:nvSpPr>
        <p:spPr>
          <a:xfrm>
            <a:off x="4716773" y="3797684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50" name="object 56"/>
          <p:cNvSpPr/>
          <p:nvPr/>
        </p:nvSpPr>
        <p:spPr>
          <a:xfrm>
            <a:off x="1188846" y="3804183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51" name="object 34"/>
          <p:cNvSpPr/>
          <p:nvPr/>
        </p:nvSpPr>
        <p:spPr>
          <a:xfrm>
            <a:off x="7722977" y="3069322"/>
            <a:ext cx="3281172" cy="725329"/>
          </a:xfrm>
          <a:custGeom>
            <a:avLst/>
            <a:gdLst/>
            <a:ahLst/>
            <a:cxnLst/>
            <a:rect l="l" t="t" r="r" b="b"/>
            <a:pathLst>
              <a:path w="3281172" h="251460">
                <a:moveTo>
                  <a:pt x="3174873" y="0"/>
                </a:moveTo>
                <a:lnTo>
                  <a:pt x="0" y="0"/>
                </a:lnTo>
                <a:lnTo>
                  <a:pt x="106299" y="125729"/>
                </a:lnTo>
                <a:lnTo>
                  <a:pt x="0" y="251459"/>
                </a:lnTo>
                <a:lnTo>
                  <a:pt x="3174873" y="251459"/>
                </a:lnTo>
                <a:lnTo>
                  <a:pt x="3281172" y="125729"/>
                </a:lnTo>
                <a:lnTo>
                  <a:pt x="3174873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927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3121" y="4025445"/>
            <a:ext cx="3075432" cy="234695"/>
          </a:xfrm>
          <a:custGeom>
            <a:avLst/>
            <a:gdLst/>
            <a:ahLst/>
            <a:cxnLst/>
            <a:rect l="l" t="t" r="r" b="b"/>
            <a:pathLst>
              <a:path w="3075431" h="234696">
                <a:moveTo>
                  <a:pt x="3036316" y="0"/>
                </a:moveTo>
                <a:lnTo>
                  <a:pt x="33911" y="343"/>
                </a:lnTo>
                <a:lnTo>
                  <a:pt x="2606" y="25051"/>
                </a:lnTo>
                <a:lnTo>
                  <a:pt x="0" y="39116"/>
                </a:lnTo>
                <a:lnTo>
                  <a:pt x="343" y="200781"/>
                </a:lnTo>
                <a:lnTo>
                  <a:pt x="4685" y="214153"/>
                </a:lnTo>
                <a:lnTo>
                  <a:pt x="13244" y="224914"/>
                </a:lnTo>
                <a:lnTo>
                  <a:pt x="25046" y="232087"/>
                </a:lnTo>
                <a:lnTo>
                  <a:pt x="39115" y="234695"/>
                </a:lnTo>
                <a:lnTo>
                  <a:pt x="3041517" y="234352"/>
                </a:lnTo>
                <a:lnTo>
                  <a:pt x="3054889" y="230008"/>
                </a:lnTo>
                <a:lnTo>
                  <a:pt x="3065650" y="221446"/>
                </a:lnTo>
                <a:lnTo>
                  <a:pt x="3072823" y="209644"/>
                </a:lnTo>
                <a:lnTo>
                  <a:pt x="3075432" y="195580"/>
                </a:lnTo>
                <a:lnTo>
                  <a:pt x="3075088" y="33914"/>
                </a:lnTo>
                <a:lnTo>
                  <a:pt x="3070744" y="20542"/>
                </a:lnTo>
                <a:lnTo>
                  <a:pt x="3062182" y="9781"/>
                </a:lnTo>
                <a:lnTo>
                  <a:pt x="3050380" y="2608"/>
                </a:lnTo>
                <a:lnTo>
                  <a:pt x="3036316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69513" y="4025445"/>
            <a:ext cx="3168396" cy="234695"/>
          </a:xfrm>
          <a:custGeom>
            <a:avLst/>
            <a:gdLst/>
            <a:ahLst/>
            <a:cxnLst/>
            <a:rect l="l" t="t" r="r" b="b"/>
            <a:pathLst>
              <a:path w="3168396" h="234696">
                <a:moveTo>
                  <a:pt x="3129279" y="0"/>
                </a:moveTo>
                <a:lnTo>
                  <a:pt x="33914" y="343"/>
                </a:lnTo>
                <a:lnTo>
                  <a:pt x="2608" y="25051"/>
                </a:lnTo>
                <a:lnTo>
                  <a:pt x="0" y="39116"/>
                </a:lnTo>
                <a:lnTo>
                  <a:pt x="343" y="200781"/>
                </a:lnTo>
                <a:lnTo>
                  <a:pt x="4687" y="214153"/>
                </a:lnTo>
                <a:lnTo>
                  <a:pt x="13249" y="224914"/>
                </a:lnTo>
                <a:lnTo>
                  <a:pt x="25051" y="232087"/>
                </a:lnTo>
                <a:lnTo>
                  <a:pt x="39115" y="234695"/>
                </a:lnTo>
                <a:lnTo>
                  <a:pt x="3134481" y="234352"/>
                </a:lnTo>
                <a:lnTo>
                  <a:pt x="3147853" y="230008"/>
                </a:lnTo>
                <a:lnTo>
                  <a:pt x="3158614" y="221446"/>
                </a:lnTo>
                <a:lnTo>
                  <a:pt x="3165787" y="209644"/>
                </a:lnTo>
                <a:lnTo>
                  <a:pt x="3168396" y="195580"/>
                </a:lnTo>
                <a:lnTo>
                  <a:pt x="3168052" y="33914"/>
                </a:lnTo>
                <a:lnTo>
                  <a:pt x="3163708" y="20542"/>
                </a:lnTo>
                <a:lnTo>
                  <a:pt x="3155146" y="9781"/>
                </a:lnTo>
                <a:lnTo>
                  <a:pt x="3143344" y="2608"/>
                </a:lnTo>
                <a:lnTo>
                  <a:pt x="312927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17156" y="4025445"/>
            <a:ext cx="2286000" cy="234695"/>
          </a:xfrm>
          <a:custGeom>
            <a:avLst/>
            <a:gdLst/>
            <a:ahLst/>
            <a:cxnLst/>
            <a:rect l="l" t="t" r="r" b="b"/>
            <a:pathLst>
              <a:path w="2286000" h="234696">
                <a:moveTo>
                  <a:pt x="2246883" y="0"/>
                </a:moveTo>
                <a:lnTo>
                  <a:pt x="33914" y="343"/>
                </a:lnTo>
                <a:lnTo>
                  <a:pt x="2608" y="25051"/>
                </a:lnTo>
                <a:lnTo>
                  <a:pt x="0" y="39116"/>
                </a:lnTo>
                <a:lnTo>
                  <a:pt x="343" y="200781"/>
                </a:lnTo>
                <a:lnTo>
                  <a:pt x="4687" y="214153"/>
                </a:lnTo>
                <a:lnTo>
                  <a:pt x="13249" y="224914"/>
                </a:lnTo>
                <a:lnTo>
                  <a:pt x="25051" y="232087"/>
                </a:lnTo>
                <a:lnTo>
                  <a:pt x="39115" y="234695"/>
                </a:lnTo>
                <a:lnTo>
                  <a:pt x="2252085" y="234352"/>
                </a:lnTo>
                <a:lnTo>
                  <a:pt x="2265457" y="230008"/>
                </a:lnTo>
                <a:lnTo>
                  <a:pt x="2276218" y="221446"/>
                </a:lnTo>
                <a:lnTo>
                  <a:pt x="2283391" y="209644"/>
                </a:lnTo>
                <a:lnTo>
                  <a:pt x="2286000" y="195580"/>
                </a:lnTo>
                <a:lnTo>
                  <a:pt x="2285656" y="33914"/>
                </a:lnTo>
                <a:lnTo>
                  <a:pt x="2281312" y="20542"/>
                </a:lnTo>
                <a:lnTo>
                  <a:pt x="2272750" y="9781"/>
                </a:lnTo>
                <a:lnTo>
                  <a:pt x="2260948" y="2608"/>
                </a:lnTo>
                <a:lnTo>
                  <a:pt x="2246883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73260" y="4025445"/>
            <a:ext cx="2491740" cy="234695"/>
          </a:xfrm>
          <a:custGeom>
            <a:avLst/>
            <a:gdLst/>
            <a:ahLst/>
            <a:cxnLst/>
            <a:rect l="l" t="t" r="r" b="b"/>
            <a:pathLst>
              <a:path w="2491740" h="234696">
                <a:moveTo>
                  <a:pt x="2452624" y="0"/>
                </a:moveTo>
                <a:lnTo>
                  <a:pt x="33914" y="343"/>
                </a:lnTo>
                <a:lnTo>
                  <a:pt x="2608" y="25051"/>
                </a:lnTo>
                <a:lnTo>
                  <a:pt x="0" y="39116"/>
                </a:lnTo>
                <a:lnTo>
                  <a:pt x="343" y="200781"/>
                </a:lnTo>
                <a:lnTo>
                  <a:pt x="4687" y="214153"/>
                </a:lnTo>
                <a:lnTo>
                  <a:pt x="13249" y="224914"/>
                </a:lnTo>
                <a:lnTo>
                  <a:pt x="25051" y="232087"/>
                </a:lnTo>
                <a:lnTo>
                  <a:pt x="39116" y="234695"/>
                </a:lnTo>
                <a:lnTo>
                  <a:pt x="2457825" y="234352"/>
                </a:lnTo>
                <a:lnTo>
                  <a:pt x="2471197" y="230008"/>
                </a:lnTo>
                <a:lnTo>
                  <a:pt x="2481958" y="221446"/>
                </a:lnTo>
                <a:lnTo>
                  <a:pt x="2489131" y="209644"/>
                </a:lnTo>
                <a:lnTo>
                  <a:pt x="2491740" y="195580"/>
                </a:lnTo>
                <a:lnTo>
                  <a:pt x="2491396" y="33914"/>
                </a:lnTo>
                <a:lnTo>
                  <a:pt x="2487052" y="20542"/>
                </a:lnTo>
                <a:lnTo>
                  <a:pt x="2478490" y="9781"/>
                </a:lnTo>
                <a:lnTo>
                  <a:pt x="2466688" y="2608"/>
                </a:lnTo>
                <a:lnTo>
                  <a:pt x="245262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81870" y="4969136"/>
            <a:ext cx="530351" cy="134112"/>
          </a:xfrm>
          <a:custGeom>
            <a:avLst/>
            <a:gdLst/>
            <a:ahLst/>
            <a:cxnLst/>
            <a:rect l="l" t="t" r="r" b="b"/>
            <a:pathLst>
              <a:path w="530351" h="134112">
                <a:moveTo>
                  <a:pt x="463295" y="0"/>
                </a:moveTo>
                <a:lnTo>
                  <a:pt x="463295" y="33528"/>
                </a:lnTo>
                <a:lnTo>
                  <a:pt x="0" y="33528"/>
                </a:lnTo>
                <a:lnTo>
                  <a:pt x="0" y="100584"/>
                </a:lnTo>
                <a:lnTo>
                  <a:pt x="463295" y="100584"/>
                </a:lnTo>
                <a:lnTo>
                  <a:pt x="463295" y="134112"/>
                </a:lnTo>
                <a:lnTo>
                  <a:pt x="530351" y="67056"/>
                </a:lnTo>
                <a:lnTo>
                  <a:pt x="463295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642354" y="4616222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19054" y="4711155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99238" y="4616222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4878" y="4387622"/>
            <a:ext cx="6961632" cy="227075"/>
          </a:xfrm>
          <a:custGeom>
            <a:avLst/>
            <a:gdLst/>
            <a:ahLst/>
            <a:cxnLst/>
            <a:rect l="l" t="t" r="r" b="b"/>
            <a:pathLst>
              <a:path w="6961632" h="227075">
                <a:moveTo>
                  <a:pt x="6855079" y="0"/>
                </a:moveTo>
                <a:lnTo>
                  <a:pt x="0" y="0"/>
                </a:lnTo>
                <a:lnTo>
                  <a:pt x="0" y="227076"/>
                </a:lnTo>
                <a:lnTo>
                  <a:pt x="6855079" y="227076"/>
                </a:lnTo>
                <a:lnTo>
                  <a:pt x="6961632" y="113538"/>
                </a:lnTo>
                <a:lnTo>
                  <a:pt x="685507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66509" y="4387622"/>
            <a:ext cx="4219956" cy="234695"/>
          </a:xfrm>
          <a:custGeom>
            <a:avLst/>
            <a:gdLst/>
            <a:ahLst/>
            <a:cxnLst/>
            <a:rect l="l" t="t" r="r" b="b"/>
            <a:pathLst>
              <a:path w="4219956" h="234696">
                <a:moveTo>
                  <a:pt x="4120769" y="0"/>
                </a:moveTo>
                <a:lnTo>
                  <a:pt x="0" y="0"/>
                </a:lnTo>
                <a:lnTo>
                  <a:pt x="99187" y="117348"/>
                </a:lnTo>
                <a:lnTo>
                  <a:pt x="0" y="234696"/>
                </a:lnTo>
                <a:lnTo>
                  <a:pt x="4120769" y="234696"/>
                </a:lnTo>
                <a:lnTo>
                  <a:pt x="4219956" y="117348"/>
                </a:lnTo>
                <a:lnTo>
                  <a:pt x="412076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355585" y="4814341"/>
            <a:ext cx="798576" cy="254508"/>
          </a:xfrm>
          <a:custGeom>
            <a:avLst/>
            <a:gdLst/>
            <a:ahLst/>
            <a:cxnLst/>
            <a:rect l="l" t="t" r="r" b="b"/>
            <a:pathLst>
              <a:path w="798576" h="254508">
                <a:moveTo>
                  <a:pt x="671322" y="0"/>
                </a:moveTo>
                <a:lnTo>
                  <a:pt x="671322" y="63626"/>
                </a:lnTo>
                <a:lnTo>
                  <a:pt x="0" y="63626"/>
                </a:lnTo>
                <a:lnTo>
                  <a:pt x="0" y="190880"/>
                </a:lnTo>
                <a:lnTo>
                  <a:pt x="671322" y="190880"/>
                </a:lnTo>
                <a:lnTo>
                  <a:pt x="671322" y="254507"/>
                </a:lnTo>
                <a:lnTo>
                  <a:pt x="798576" y="127253"/>
                </a:lnTo>
                <a:lnTo>
                  <a:pt x="671322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91762" y="4401337"/>
            <a:ext cx="1709927" cy="195072"/>
          </a:xfrm>
          <a:custGeom>
            <a:avLst/>
            <a:gdLst/>
            <a:ahLst/>
            <a:cxnLst/>
            <a:rect l="l" t="t" r="r" b="b"/>
            <a:pathLst>
              <a:path w="1709927" h="195072">
                <a:moveTo>
                  <a:pt x="0" y="195071"/>
                </a:moveTo>
                <a:lnTo>
                  <a:pt x="1709927" y="195071"/>
                </a:lnTo>
                <a:lnTo>
                  <a:pt x="1709927" y="0"/>
                </a:lnTo>
                <a:lnTo>
                  <a:pt x="0" y="0"/>
                </a:lnTo>
                <a:lnTo>
                  <a:pt x="0" y="195071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20518" y="4607078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91762" y="4616222"/>
            <a:ext cx="0" cy="159473"/>
          </a:xfrm>
          <a:custGeom>
            <a:avLst/>
            <a:gdLst/>
            <a:ahLst/>
            <a:cxnLst/>
            <a:rect l="l" t="t" r="r" b="b"/>
            <a:pathLst>
              <a:path h="159473">
                <a:moveTo>
                  <a:pt x="0" y="0"/>
                </a:moveTo>
                <a:lnTo>
                  <a:pt x="0" y="159473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2094" y="4025952"/>
            <a:ext cx="283654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P</a:t>
            </a:r>
            <a:r>
              <a:rPr sz="1200" b="1" spc="-15" dirty="0" smtClean="0">
                <a:latin typeface="+mj-lt"/>
                <a:cs typeface="Calibri"/>
              </a:rPr>
              <a:t>R</a:t>
            </a:r>
            <a:r>
              <a:rPr sz="1200" b="1" spc="0" dirty="0" smtClean="0">
                <a:latin typeface="+mj-lt"/>
                <a:cs typeface="Calibri"/>
              </a:rPr>
              <a:t>OGE</a:t>
            </a:r>
            <a:r>
              <a:rPr sz="1200" b="1" spc="10" dirty="0" smtClean="0">
                <a:latin typeface="+mj-lt"/>
                <a:cs typeface="Calibri"/>
              </a:rPr>
              <a:t>T</a:t>
            </a:r>
            <a:r>
              <a:rPr sz="1200" b="1" spc="-40" dirty="0" smtClean="0">
                <a:latin typeface="+mj-lt"/>
                <a:cs typeface="Calibri"/>
              </a:rPr>
              <a:t>T</a:t>
            </a:r>
            <a:r>
              <a:rPr sz="1200" b="1" spc="0" dirty="0" smtClean="0">
                <a:latin typeface="+mj-lt"/>
                <a:cs typeface="Calibri"/>
              </a:rPr>
              <a:t>O</a:t>
            </a:r>
            <a:r>
              <a:rPr sz="1200" b="1" spc="-3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DI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RI</a:t>
            </a:r>
            <a:r>
              <a:rPr sz="1200" b="1" spc="-10" dirty="0" smtClean="0">
                <a:latin typeface="+mj-lt"/>
                <a:cs typeface="Calibri"/>
              </a:rPr>
              <a:t>L</a:t>
            </a:r>
            <a:r>
              <a:rPr sz="1200" b="1" spc="0" dirty="0" smtClean="0">
                <a:latin typeface="+mj-lt"/>
                <a:cs typeface="Calibri"/>
              </a:rPr>
              <a:t>E</a:t>
            </a:r>
            <a:r>
              <a:rPr sz="1200" b="1" spc="-75" dirty="0" smtClean="0">
                <a:latin typeface="+mj-lt"/>
                <a:cs typeface="Calibri"/>
              </a:rPr>
              <a:t>V</a:t>
            </a:r>
            <a:r>
              <a:rPr sz="1200" b="1" spc="0" dirty="0" smtClean="0">
                <a:latin typeface="+mj-lt"/>
                <a:cs typeface="Calibri"/>
              </a:rPr>
              <a:t>AN</a:t>
            </a:r>
            <a:r>
              <a:rPr sz="1200" b="1" spc="-15" dirty="0" smtClean="0">
                <a:latin typeface="+mj-lt"/>
                <a:cs typeface="Calibri"/>
              </a:rPr>
              <a:t>Z</a:t>
            </a:r>
            <a:r>
              <a:rPr sz="1200" b="1" spc="0" dirty="0" smtClean="0">
                <a:latin typeface="+mj-lt"/>
                <a:cs typeface="Calibri"/>
              </a:rPr>
              <a:t>A </a:t>
            </a:r>
            <a:r>
              <a:rPr sz="1200" b="1" spc="-20" dirty="0" smtClean="0">
                <a:latin typeface="+mj-lt"/>
                <a:cs typeface="Calibri"/>
              </a:rPr>
              <a:t>S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R</a:t>
            </a:r>
            <a:r>
              <a:rPr sz="1200" b="1" spc="-105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2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GICA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10991" y="4025952"/>
            <a:ext cx="288734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5" dirty="0" smtClean="0">
                <a:latin typeface="+mj-lt"/>
                <a:cs typeface="Calibri"/>
              </a:rPr>
              <a:t>C</a:t>
            </a:r>
            <a:r>
              <a:rPr sz="1200" b="1" spc="0" dirty="0" smtClean="0">
                <a:latin typeface="+mj-lt"/>
                <a:cs typeface="Calibri"/>
              </a:rPr>
              <a:t>OI</a:t>
            </a:r>
            <a:r>
              <a:rPr sz="1200" b="1" spc="-5" dirty="0" smtClean="0">
                <a:latin typeface="+mj-lt"/>
                <a:cs typeface="Calibri"/>
              </a:rPr>
              <a:t>N</a:t>
            </a:r>
            <a:r>
              <a:rPr sz="1200" b="1" spc="-30" dirty="0" smtClean="0">
                <a:latin typeface="+mj-lt"/>
                <a:cs typeface="Calibri"/>
              </a:rPr>
              <a:t>V</a:t>
            </a:r>
            <a:r>
              <a:rPr sz="1200" b="1" spc="0" dirty="0" smtClean="0">
                <a:latin typeface="+mj-lt"/>
                <a:cs typeface="Calibri"/>
              </a:rPr>
              <a:t>O</a:t>
            </a:r>
            <a:r>
              <a:rPr sz="1200" b="1" spc="-35" dirty="0" smtClean="0">
                <a:latin typeface="+mj-lt"/>
                <a:cs typeface="Calibri"/>
              </a:rPr>
              <a:t>L</a:t>
            </a:r>
            <a:r>
              <a:rPr sz="1200" b="1" spc="0" dirty="0" smtClean="0">
                <a:latin typeface="+mj-lt"/>
                <a:cs typeface="Calibri"/>
              </a:rPr>
              <a:t>GI</a:t>
            </a:r>
            <a:r>
              <a:rPr sz="1200" b="1" spc="-5" dirty="0" smtClean="0">
                <a:latin typeface="+mj-lt"/>
                <a:cs typeface="Calibri"/>
              </a:rPr>
              <a:t>M</a:t>
            </a:r>
            <a:r>
              <a:rPr sz="1200" b="1" spc="0" dirty="0" smtClean="0">
                <a:latin typeface="+mj-lt"/>
                <a:cs typeface="Calibri"/>
              </a:rPr>
              <a:t>EN</a:t>
            </a:r>
            <a:r>
              <a:rPr sz="1200" b="1" spc="-40" dirty="0" smtClean="0">
                <a:latin typeface="+mj-lt"/>
                <a:cs typeface="Calibri"/>
              </a:rPr>
              <a:t>T</a:t>
            </a:r>
            <a:r>
              <a:rPr sz="1200" b="1" spc="0" dirty="0" smtClean="0">
                <a:latin typeface="+mj-lt"/>
                <a:cs typeface="Calibri"/>
              </a:rPr>
              <a:t>O</a:t>
            </a:r>
            <a:r>
              <a:rPr sz="1200" b="1" spc="-3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AM</a:t>
            </a:r>
            <a:r>
              <a:rPr sz="1200" b="1" spc="-10" dirty="0" smtClean="0">
                <a:latin typeface="+mj-lt"/>
                <a:cs typeface="Calibri"/>
              </a:rPr>
              <a:t>M</a:t>
            </a:r>
            <a:r>
              <a:rPr sz="1200" b="1" spc="0" dirty="0" smtClean="0">
                <a:latin typeface="+mj-lt"/>
                <a:cs typeface="Calibri"/>
              </a:rPr>
              <a:t>IN</a:t>
            </a:r>
            <a:r>
              <a:rPr sz="1200" b="1" spc="-10" dirty="0" smtClean="0">
                <a:latin typeface="+mj-lt"/>
                <a:cs typeface="Calibri"/>
              </a:rPr>
              <a:t>I</a:t>
            </a:r>
            <a:r>
              <a:rPr sz="1200" b="1" spc="-15" dirty="0" smtClean="0">
                <a:latin typeface="+mj-lt"/>
                <a:cs typeface="Calibri"/>
              </a:rPr>
              <a:t>S</a:t>
            </a:r>
            <a:r>
              <a:rPr sz="1200" b="1" spc="0" dirty="0" smtClean="0">
                <a:latin typeface="+mj-lt"/>
                <a:cs typeface="Calibri"/>
              </a:rPr>
              <a:t>TRAZIO</a:t>
            </a:r>
            <a:r>
              <a:rPr sz="1200" b="1" spc="-5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33743" y="4025952"/>
            <a:ext cx="4617720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367915" algn="l"/>
              </a:tabLst>
            </a:pPr>
            <a:r>
              <a:rPr sz="1200" b="1" dirty="0" smtClean="0">
                <a:latin typeface="+mj-lt"/>
                <a:cs typeface="Calibri"/>
              </a:rPr>
              <a:t>TEM</a:t>
            </a:r>
            <a:r>
              <a:rPr sz="1200" b="1" spc="-10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r>
              <a:rPr sz="1200" b="1" spc="-20" dirty="0" smtClean="0">
                <a:latin typeface="+mj-lt"/>
                <a:cs typeface="Calibri"/>
              </a:rPr>
              <a:t>S</a:t>
            </a:r>
            <a:r>
              <a:rPr sz="1200" b="1" spc="0" dirty="0" smtClean="0">
                <a:latin typeface="+mj-lt"/>
                <a:cs typeface="Calibri"/>
              </a:rPr>
              <a:t>TRU</a:t>
            </a:r>
            <a:r>
              <a:rPr sz="1200" b="1" spc="5" dirty="0" smtClean="0">
                <a:latin typeface="+mj-lt"/>
                <a:cs typeface="Calibri"/>
              </a:rPr>
              <a:t>T</a:t>
            </a:r>
            <a:r>
              <a:rPr sz="1200" b="1" spc="-40" dirty="0" smtClean="0">
                <a:latin typeface="+mj-lt"/>
                <a:cs typeface="Calibri"/>
              </a:rPr>
              <a:t>T</a:t>
            </a:r>
            <a:r>
              <a:rPr sz="1200" b="1" spc="0" dirty="0" smtClean="0">
                <a:latin typeface="+mj-lt"/>
                <a:cs typeface="Calibri"/>
              </a:rPr>
              <a:t>ORI</a:t>
            </a:r>
            <a:r>
              <a:rPr sz="1200" b="1" spc="-2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RID</a:t>
            </a:r>
            <a:r>
              <a:rPr sz="1200" b="1" spc="-40" dirty="0" smtClean="0">
                <a:latin typeface="+mj-lt"/>
                <a:cs typeface="Calibri"/>
              </a:rPr>
              <a:t>O</a:t>
            </a:r>
            <a:r>
              <a:rPr sz="1200" b="1" spc="10" dirty="0" smtClean="0">
                <a:latin typeface="+mj-lt"/>
                <a:cs typeface="Calibri"/>
              </a:rPr>
              <a:t>T</a:t>
            </a:r>
            <a:r>
              <a:rPr sz="1200" b="1" spc="0" dirty="0" smtClean="0">
                <a:latin typeface="+mj-lt"/>
                <a:cs typeface="Calibri"/>
              </a:rPr>
              <a:t>TI</a:t>
            </a:r>
            <a:r>
              <a:rPr sz="1200" b="1" spc="0" dirty="0" smtClean="0">
                <a:solidFill>
                  <a:srgbClr val="FFFFFF"/>
                </a:solidFill>
                <a:latin typeface="+mj-lt"/>
                <a:cs typeface="Calibri"/>
              </a:rPr>
              <a:t>	</a:t>
            </a:r>
            <a:r>
              <a:rPr sz="1200" b="1" spc="0" dirty="0" smtClean="0">
                <a:latin typeface="+mj-lt"/>
                <a:cs typeface="Calibri"/>
              </a:rPr>
              <a:t>RI</a:t>
            </a:r>
            <a:r>
              <a:rPr sz="1200" b="1" spc="-5" dirty="0" smtClean="0">
                <a:latin typeface="+mj-lt"/>
                <a:cs typeface="Calibri"/>
              </a:rPr>
              <a:t>S</a:t>
            </a:r>
            <a:r>
              <a:rPr sz="1200" b="1" spc="0" dirty="0" smtClean="0">
                <a:latin typeface="+mj-lt"/>
                <a:cs typeface="Calibri"/>
              </a:rPr>
              <a:t>O</a:t>
            </a:r>
            <a:r>
              <a:rPr sz="1200" b="1" spc="-15" dirty="0" smtClean="0">
                <a:latin typeface="+mj-lt"/>
                <a:cs typeface="Calibri"/>
              </a:rPr>
              <a:t>R</a:t>
            </a:r>
            <a:r>
              <a:rPr sz="1200" b="1" spc="0" dirty="0" smtClean="0">
                <a:latin typeface="+mj-lt"/>
                <a:cs typeface="Calibri"/>
              </a:rPr>
              <a:t>SE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FINANZIARIE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AD</a:t>
            </a:r>
            <a:r>
              <a:rPr sz="1200" b="1" spc="-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HOC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9573" y="4836089"/>
            <a:ext cx="1142951" cy="326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8419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Pr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s</a:t>
            </a:r>
            <a:r>
              <a:rPr sz="1200" b="1" spc="-5" dirty="0" smtClean="0">
                <a:latin typeface="+mj-lt"/>
                <a:cs typeface="Calibri"/>
              </a:rPr>
              <a:t>en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zi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e</a:t>
            </a:r>
            <a:endParaRPr sz="1200" dirty="0">
              <a:latin typeface="+mj-lt"/>
              <a:cs typeface="Calibri"/>
            </a:endParaRPr>
          </a:p>
          <a:p>
            <a:pPr marL="12700">
              <a:lnSpc>
                <a:spcPts val="1090"/>
              </a:lnSpc>
            </a:pPr>
            <a:r>
              <a:rPr sz="1200" b="1" spc="-5" dirty="0" smtClean="0">
                <a:latin typeface="+mj-lt"/>
                <a:cs typeface="Calibri"/>
              </a:rPr>
              <a:t>de</a:t>
            </a:r>
            <a:r>
              <a:rPr sz="1200" b="1" spc="0" dirty="0" smtClean="0">
                <a:latin typeface="+mj-lt"/>
                <a:cs typeface="Calibri"/>
              </a:rPr>
              <a:t>ll’</a:t>
            </a:r>
            <a:r>
              <a:rPr sz="1200" b="1" spc="5" dirty="0" smtClean="0">
                <a:latin typeface="+mj-lt"/>
                <a:cs typeface="Calibri"/>
              </a:rPr>
              <a:t>i</a:t>
            </a:r>
            <a:r>
              <a:rPr sz="1200" b="1" spc="0" dirty="0" smtClean="0">
                <a:latin typeface="+mj-lt"/>
                <a:cs typeface="Calibri"/>
              </a:rPr>
              <a:t>st</a:t>
            </a:r>
            <a:r>
              <a:rPr sz="1200" b="1" spc="-5" dirty="0" smtClean="0">
                <a:latin typeface="+mj-lt"/>
                <a:cs typeface="Calibri"/>
              </a:rPr>
              <a:t>an</a:t>
            </a:r>
            <a:r>
              <a:rPr sz="1200" b="1" spc="0" dirty="0" smtClean="0">
                <a:latin typeface="+mj-lt"/>
                <a:cs typeface="Calibri"/>
              </a:rPr>
              <a:t>za</a:t>
            </a:r>
            <a:r>
              <a:rPr sz="1200" b="1" spc="-2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AdS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33553" y="4910986"/>
            <a:ext cx="657096" cy="155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Istr</a:t>
            </a:r>
            <a:r>
              <a:rPr sz="1200" b="1" spc="-5" dirty="0" smtClean="0">
                <a:latin typeface="+mj-lt"/>
                <a:cs typeface="Calibri"/>
              </a:rPr>
              <a:t>u</a:t>
            </a:r>
            <a:r>
              <a:rPr sz="1200" b="1" spc="0" dirty="0" smtClean="0">
                <a:latin typeface="+mj-lt"/>
                <a:cs typeface="Calibri"/>
              </a:rPr>
              <a:t>tt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ria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61175" y="4849291"/>
            <a:ext cx="755381" cy="3131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15570">
              <a:lnSpc>
                <a:spcPts val="1090"/>
              </a:lnSpc>
            </a:pPr>
            <a:r>
              <a:rPr sz="1200" b="1" dirty="0" smtClean="0">
                <a:latin typeface="+mj-lt"/>
                <a:cs typeface="Calibri"/>
              </a:rPr>
              <a:t>Firma C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tr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tto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297798" y="4749744"/>
            <a:ext cx="1447165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2540" algn="ctr">
              <a:lnSpc>
                <a:spcPct val="83200"/>
              </a:lnSpc>
            </a:pPr>
            <a:r>
              <a:rPr sz="1200" b="1" dirty="0" smtClean="0">
                <a:latin typeface="+mj-lt"/>
                <a:cs typeface="Calibri"/>
              </a:rPr>
              <a:t>36 m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si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pe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5" dirty="0" smtClean="0">
                <a:latin typeface="+mj-lt"/>
                <a:cs typeface="Calibri"/>
              </a:rPr>
              <a:t>c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mplet</a:t>
            </a:r>
            <a:r>
              <a:rPr sz="1200" b="1" spc="-5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re l’</a:t>
            </a:r>
            <a:r>
              <a:rPr sz="1200" b="1" spc="5" dirty="0" smtClean="0">
                <a:latin typeface="+mj-lt"/>
                <a:cs typeface="Calibri"/>
              </a:rPr>
              <a:t>i</a:t>
            </a:r>
            <a:r>
              <a:rPr sz="1200" b="1" spc="-5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v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stime</a:t>
            </a:r>
            <a:r>
              <a:rPr sz="1200" b="1" spc="-10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to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+ 18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mesi 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v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-10" dirty="0" smtClean="0">
                <a:latin typeface="+mj-lt"/>
                <a:cs typeface="Calibri"/>
              </a:rPr>
              <a:t>n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u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le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10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ga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93648" y="4790892"/>
            <a:ext cx="855584" cy="438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 algn="ctr">
              <a:lnSpc>
                <a:spcPct val="83200"/>
              </a:lnSpc>
            </a:pPr>
            <a:r>
              <a:rPr sz="1200" b="1" dirty="0" smtClean="0">
                <a:latin typeface="+mj-lt"/>
                <a:cs typeface="Calibri"/>
              </a:rPr>
              <a:t>P</a:t>
            </a:r>
            <a:r>
              <a:rPr sz="1200" b="1" spc="-10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ssi</a:t>
            </a:r>
            <a:r>
              <a:rPr sz="1200" b="1" spc="-5" dirty="0" smtClean="0">
                <a:latin typeface="+mj-lt"/>
                <a:cs typeface="Calibri"/>
              </a:rPr>
              <a:t>b</a:t>
            </a:r>
            <a:r>
              <a:rPr sz="1200" b="1" spc="0" dirty="0" smtClean="0">
                <a:latin typeface="+mj-lt"/>
                <a:cs typeface="Calibri"/>
              </a:rPr>
              <a:t>ilità </a:t>
            </a:r>
            <a:r>
              <a:rPr sz="1200" b="1" spc="-5" dirty="0" smtClean="0">
                <a:latin typeface="+mj-lt"/>
                <a:cs typeface="Calibri"/>
              </a:rPr>
              <a:t>d</a:t>
            </a:r>
            <a:r>
              <a:rPr sz="1200" b="1" spc="0" dirty="0" smtClean="0">
                <a:latin typeface="+mj-lt"/>
                <a:cs typeface="Calibri"/>
              </a:rPr>
              <a:t>i av</a:t>
            </a:r>
            <a:r>
              <a:rPr sz="1200" b="1" spc="5" dirty="0" smtClean="0">
                <a:latin typeface="+mj-lt"/>
                <a:cs typeface="Calibri"/>
              </a:rPr>
              <a:t>v</a:t>
            </a:r>
            <a:r>
              <a:rPr sz="1200" b="1" spc="0" dirty="0" smtClean="0">
                <a:latin typeface="+mj-lt"/>
                <a:cs typeface="Calibri"/>
              </a:rPr>
              <a:t>io</a:t>
            </a:r>
            <a:r>
              <a:rPr sz="1200" b="1" spc="-1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de</a:t>
            </a:r>
            <a:r>
              <a:rPr sz="1200" b="1" spc="0" dirty="0" smtClean="0">
                <a:latin typeface="+mj-lt"/>
                <a:cs typeface="Calibri"/>
              </a:rPr>
              <a:t>l </a:t>
            </a:r>
            <a:r>
              <a:rPr sz="1200" b="1" spc="-5" dirty="0" smtClean="0">
                <a:latin typeface="+mj-lt"/>
                <a:cs typeface="Calibri"/>
              </a:rPr>
              <a:t>p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g</a:t>
            </a:r>
            <a:r>
              <a:rPr sz="1200" b="1" spc="-5" dirty="0" smtClean="0">
                <a:latin typeface="+mj-lt"/>
                <a:cs typeface="Calibri"/>
              </a:rPr>
              <a:t>e</a:t>
            </a:r>
            <a:r>
              <a:rPr sz="1200" b="1" spc="0" dirty="0" smtClean="0">
                <a:latin typeface="+mj-lt"/>
                <a:cs typeface="Calibri"/>
              </a:rPr>
              <a:t>tto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77766" y="4404386"/>
            <a:ext cx="1138555" cy="194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i="1" spc="-50" dirty="0" smtClean="0">
                <a:latin typeface="+mj-lt"/>
                <a:cs typeface="Trebuchet MS"/>
              </a:rPr>
              <a:t>T</a:t>
            </a:r>
            <a:r>
              <a:rPr sz="1200" i="1" spc="-10" dirty="0" smtClean="0">
                <a:latin typeface="+mj-lt"/>
                <a:cs typeface="Trebuchet MS"/>
              </a:rPr>
              <a:t>imi</a:t>
            </a:r>
            <a:r>
              <a:rPr sz="1200" i="1" spc="5" dirty="0" smtClean="0">
                <a:latin typeface="+mj-lt"/>
                <a:cs typeface="Trebuchet MS"/>
              </a:rPr>
              <a:t>n</a:t>
            </a:r>
            <a:r>
              <a:rPr sz="1200" i="1" spc="-10" dirty="0" smtClean="0">
                <a:latin typeface="+mj-lt"/>
                <a:cs typeface="Trebuchet MS"/>
              </a:rPr>
              <a:t>g</a:t>
            </a:r>
            <a:r>
              <a:rPr sz="1200" i="1" spc="-20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9</a:t>
            </a:r>
            <a:r>
              <a:rPr sz="1200" i="1" spc="0" dirty="0" smtClean="0">
                <a:latin typeface="+mj-lt"/>
                <a:cs typeface="Trebuchet MS"/>
              </a:rPr>
              <a:t>0</a:t>
            </a:r>
            <a:r>
              <a:rPr sz="1200" i="1" spc="-10" dirty="0" smtClean="0">
                <a:latin typeface="+mj-lt"/>
                <a:cs typeface="Trebuchet MS"/>
              </a:rPr>
              <a:t> gior</a:t>
            </a:r>
            <a:r>
              <a:rPr sz="1200" i="1" spc="-5" dirty="0" smtClean="0">
                <a:latin typeface="+mj-lt"/>
                <a:cs typeface="Trebuchet MS"/>
              </a:rPr>
              <a:t>ni</a:t>
            </a:r>
            <a:endParaRPr sz="1200" dirty="0">
              <a:latin typeface="+mj-lt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11324" y="4761205"/>
            <a:ext cx="943486" cy="523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905" algn="ctr">
              <a:lnSpc>
                <a:spcPct val="100000"/>
              </a:lnSpc>
            </a:pPr>
            <a:r>
              <a:rPr sz="1200" b="1" spc="-5" dirty="0" smtClean="0">
                <a:latin typeface="+mj-lt"/>
                <a:cs typeface="Calibri"/>
              </a:rPr>
              <a:t>V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l</a:t>
            </a:r>
            <a:r>
              <a:rPr sz="1200" b="1" spc="-5" dirty="0" smtClean="0">
                <a:latin typeface="+mj-lt"/>
                <a:cs typeface="Calibri"/>
              </a:rPr>
              <a:t>u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5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zi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e Amm</a:t>
            </a:r>
            <a:r>
              <a:rPr sz="1200" b="1" spc="5" dirty="0" smtClean="0">
                <a:latin typeface="+mj-lt"/>
                <a:cs typeface="Calibri"/>
              </a:rPr>
              <a:t>i</a:t>
            </a:r>
            <a:r>
              <a:rPr sz="1200" b="1" spc="0" dirty="0" smtClean="0">
                <a:latin typeface="+mj-lt"/>
                <a:cs typeface="Calibri"/>
              </a:rPr>
              <a:t>ssi</a:t>
            </a:r>
            <a:r>
              <a:rPr sz="1200" b="1" spc="-5" dirty="0" smtClean="0">
                <a:latin typeface="+mj-lt"/>
                <a:cs typeface="Calibri"/>
              </a:rPr>
              <a:t>b</a:t>
            </a:r>
            <a:r>
              <a:rPr sz="1200" b="1" spc="0" dirty="0" smtClean="0">
                <a:latin typeface="+mj-lt"/>
                <a:cs typeface="Calibri"/>
              </a:rPr>
              <a:t>ilità </a:t>
            </a:r>
            <a:r>
              <a:rPr sz="1200" b="1" spc="-5" dirty="0" smtClean="0">
                <a:latin typeface="+mj-lt"/>
                <a:cs typeface="Calibri"/>
              </a:rPr>
              <a:t>F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0" dirty="0" smtClean="0">
                <a:latin typeface="+mj-lt"/>
                <a:cs typeface="Calibri"/>
              </a:rPr>
              <a:t>st</a:t>
            </a:r>
            <a:r>
              <a:rPr sz="1200" b="1" spc="-10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track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59707" y="4832833"/>
            <a:ext cx="1012445" cy="35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100" marR="12700" indent="-26034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Firma</a:t>
            </a:r>
            <a:r>
              <a:rPr sz="1200" b="1" spc="-2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A</a:t>
            </a:r>
            <a:r>
              <a:rPr sz="1200" b="1" spc="5" dirty="0" smtClean="0">
                <a:latin typeface="+mj-lt"/>
                <a:cs typeface="Calibri"/>
              </a:rPr>
              <a:t>cc</a:t>
            </a:r>
            <a:r>
              <a:rPr sz="1200" b="1" spc="-5" dirty="0" smtClean="0">
                <a:latin typeface="+mj-lt"/>
                <a:cs typeface="Calibri"/>
              </a:rPr>
              <a:t>o</a:t>
            </a:r>
            <a:r>
              <a:rPr sz="1200" b="1" spc="0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d</a:t>
            </a:r>
            <a:r>
              <a:rPr sz="1200" b="1" spc="0" dirty="0" smtClean="0">
                <a:latin typeface="+mj-lt"/>
                <a:cs typeface="Calibri"/>
              </a:rPr>
              <a:t>o Regi</a:t>
            </a:r>
            <a:r>
              <a:rPr sz="1200" b="1" spc="-5" dirty="0" smtClean="0">
                <a:latin typeface="+mj-lt"/>
                <a:cs typeface="Calibri"/>
              </a:rPr>
              <a:t>on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r>
              <a:rPr sz="1200" b="1" spc="5" dirty="0" smtClean="0">
                <a:latin typeface="+mj-lt"/>
                <a:cs typeface="Calibri"/>
              </a:rPr>
              <a:t>/</a:t>
            </a:r>
            <a:r>
              <a:rPr sz="1200" b="1" spc="-5" dirty="0" smtClean="0">
                <a:latin typeface="+mj-lt"/>
                <a:cs typeface="Calibri"/>
              </a:rPr>
              <a:t>M</a:t>
            </a:r>
            <a:r>
              <a:rPr sz="1200" b="1" spc="0" dirty="0" smtClean="0">
                <a:latin typeface="+mj-lt"/>
                <a:cs typeface="Calibri"/>
              </a:rPr>
              <a:t>i</a:t>
            </a:r>
            <a:r>
              <a:rPr sz="1200" b="1" spc="-10" dirty="0" smtClean="0">
                <a:latin typeface="+mj-lt"/>
                <a:cs typeface="Calibri"/>
              </a:rPr>
              <a:t>S</a:t>
            </a:r>
            <a:r>
              <a:rPr sz="1200" b="1" spc="0" dirty="0" smtClean="0">
                <a:latin typeface="+mj-lt"/>
                <a:cs typeface="Calibri"/>
              </a:rPr>
              <a:t>E</a:t>
            </a:r>
            <a:endParaRPr sz="1200">
              <a:latin typeface="+mj-lt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20674" y="977748"/>
            <a:ext cx="4365625" cy="164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MS UI Gothic"/>
              <a:buChar char="✓"/>
              <a:tabLst>
                <a:tab pos="184785" algn="l"/>
              </a:tabLst>
            </a:pPr>
            <a:r>
              <a:rPr sz="1200" i="1" spc="-10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l progetto</a:t>
            </a:r>
            <a:r>
              <a:rPr sz="1200" i="1" spc="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sod</a:t>
            </a:r>
            <a:r>
              <a:rPr sz="1200" i="1" spc="-20" dirty="0" smtClean="0">
                <a:latin typeface="+mj-lt"/>
                <a:cs typeface="Trebuchet MS"/>
              </a:rPr>
              <a:t>d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s</a:t>
            </a:r>
            <a:r>
              <a:rPr sz="1200" i="1" spc="-10" dirty="0" smtClean="0">
                <a:latin typeface="+mj-lt"/>
                <a:cs typeface="Trebuchet MS"/>
              </a:rPr>
              <a:t>fa</a:t>
            </a:r>
            <a:r>
              <a:rPr sz="1200" i="1" spc="20" dirty="0" smtClean="0">
                <a:latin typeface="+mj-lt"/>
                <a:cs typeface="Trebuchet MS"/>
              </a:rPr>
              <a:t> </a:t>
            </a:r>
            <a:r>
              <a:rPr sz="1200" b="1" i="1" spc="-10" dirty="0" smtClean="0">
                <a:latin typeface="+mj-lt"/>
                <a:cs typeface="Trebuchet MS"/>
              </a:rPr>
              <a:t>alme</a:t>
            </a:r>
            <a:r>
              <a:rPr sz="1200" b="1" i="1" spc="-5" dirty="0" smtClean="0">
                <a:latin typeface="+mj-lt"/>
                <a:cs typeface="Trebuchet MS"/>
              </a:rPr>
              <a:t>n</a:t>
            </a:r>
            <a:r>
              <a:rPr sz="1200" b="1" i="1" spc="-10" dirty="0" smtClean="0">
                <a:latin typeface="+mj-lt"/>
                <a:cs typeface="Trebuchet MS"/>
              </a:rPr>
              <a:t>o</a:t>
            </a:r>
            <a:r>
              <a:rPr sz="1200" b="1" i="1" spc="10" dirty="0" smtClean="0">
                <a:latin typeface="+mj-lt"/>
                <a:cs typeface="Trebuchet MS"/>
              </a:rPr>
              <a:t> </a:t>
            </a:r>
            <a:r>
              <a:rPr sz="1200" b="1" i="1" spc="-10" dirty="0" smtClean="0">
                <a:latin typeface="+mj-lt"/>
                <a:cs typeface="Trebuchet MS"/>
              </a:rPr>
              <a:t>t</a:t>
            </a:r>
            <a:r>
              <a:rPr sz="1200" b="1" i="1" spc="-5" dirty="0" smtClean="0">
                <a:latin typeface="+mj-lt"/>
                <a:cs typeface="Trebuchet MS"/>
              </a:rPr>
              <a:t>re</a:t>
            </a:r>
            <a:r>
              <a:rPr sz="1200" b="1" i="1" spc="10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de</a:t>
            </a:r>
            <a:r>
              <a:rPr sz="1200" i="1" spc="0" dirty="0" smtClean="0">
                <a:latin typeface="+mj-lt"/>
                <a:cs typeface="Trebuchet MS"/>
              </a:rPr>
              <a:t>l</a:t>
            </a:r>
            <a:r>
              <a:rPr sz="1200" i="1" spc="-5" dirty="0" smtClean="0">
                <a:latin typeface="+mj-lt"/>
                <a:cs typeface="Trebuchet MS"/>
              </a:rPr>
              <a:t>le</a:t>
            </a:r>
            <a:r>
              <a:rPr sz="1200" i="1" spc="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co</a:t>
            </a:r>
            <a:r>
              <a:rPr sz="1200" i="1" spc="-15" dirty="0" smtClean="0">
                <a:latin typeface="+mj-lt"/>
                <a:cs typeface="Trebuchet MS"/>
              </a:rPr>
              <a:t>n</a:t>
            </a:r>
            <a:r>
              <a:rPr sz="1200" i="1" spc="-10" dirty="0" smtClean="0">
                <a:latin typeface="+mj-lt"/>
                <a:cs typeface="Trebuchet MS"/>
              </a:rPr>
              <a:t>d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z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5" dirty="0" smtClean="0">
                <a:latin typeface="+mj-lt"/>
                <a:cs typeface="Trebuchet MS"/>
              </a:rPr>
              <a:t>o</a:t>
            </a:r>
            <a:r>
              <a:rPr sz="1200" i="1" spc="-5" dirty="0" smtClean="0">
                <a:latin typeface="+mj-lt"/>
                <a:cs typeface="Trebuchet MS"/>
              </a:rPr>
              <a:t>ni</a:t>
            </a:r>
            <a:r>
              <a:rPr sz="1200" i="1" spc="5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q</a:t>
            </a:r>
            <a:r>
              <a:rPr sz="1200" i="1" spc="-20" dirty="0" smtClean="0">
                <a:latin typeface="+mj-lt"/>
                <a:cs typeface="Trebuchet MS"/>
              </a:rPr>
              <a:t>u</a:t>
            </a:r>
            <a:r>
              <a:rPr sz="1200" i="1" spc="-5" dirty="0" smtClean="0">
                <a:latin typeface="+mj-lt"/>
                <a:cs typeface="Trebuchet MS"/>
              </a:rPr>
              <a:t>al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f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can</a:t>
            </a:r>
            <a:r>
              <a:rPr sz="1200" i="1" spc="5" dirty="0" smtClean="0">
                <a:latin typeface="+mj-lt"/>
                <a:cs typeface="Trebuchet MS"/>
              </a:rPr>
              <a:t>t</a:t>
            </a:r>
            <a:r>
              <a:rPr sz="1200" i="1" spc="-5" dirty="0" smtClean="0">
                <a:latin typeface="+mj-lt"/>
                <a:cs typeface="Trebuchet MS"/>
              </a:rPr>
              <a:t>i</a:t>
            </a:r>
            <a:r>
              <a:rPr sz="1200" i="1" spc="5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ex </a:t>
            </a:r>
            <a:r>
              <a:rPr sz="1200" i="1" spc="0" dirty="0" smtClean="0">
                <a:latin typeface="+mj-lt"/>
                <a:cs typeface="Trebuchet MS"/>
              </a:rPr>
              <a:t>ar</a:t>
            </a:r>
            <a:r>
              <a:rPr sz="1200" i="1" spc="-5" dirty="0" smtClean="0">
                <a:latin typeface="+mj-lt"/>
                <a:cs typeface="Trebuchet MS"/>
              </a:rPr>
              <a:t>t.</a:t>
            </a:r>
            <a:r>
              <a:rPr sz="1200" i="1" spc="-2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9</a:t>
            </a:r>
            <a:r>
              <a:rPr sz="1200" i="1" spc="-15" dirty="0" smtClean="0">
                <a:latin typeface="+mj-lt"/>
                <a:cs typeface="Trebuchet MS"/>
              </a:rPr>
              <a:t>.</a:t>
            </a:r>
            <a:r>
              <a:rPr sz="1200" i="1" spc="-5" dirty="0" smtClean="0">
                <a:latin typeface="+mj-lt"/>
                <a:cs typeface="Trebuchet MS"/>
              </a:rPr>
              <a:t>6:</a:t>
            </a:r>
            <a:endParaRPr sz="1200" dirty="0">
              <a:latin typeface="+mj-lt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77874" y="1130148"/>
            <a:ext cx="4206875" cy="9264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10" dirty="0" smtClean="0">
                <a:latin typeface="+mj-lt"/>
                <a:cs typeface="Trebuchet MS"/>
              </a:rPr>
              <a:t>Im</a:t>
            </a:r>
            <a:r>
              <a:rPr sz="1200" spc="-20" dirty="0" smtClean="0">
                <a:latin typeface="+mj-lt"/>
                <a:cs typeface="Trebuchet MS"/>
              </a:rPr>
              <a:t>p</a:t>
            </a:r>
            <a:r>
              <a:rPr sz="1200" spc="-5" dirty="0" smtClean="0">
                <a:latin typeface="+mj-lt"/>
                <a:cs typeface="Trebuchet MS"/>
              </a:rPr>
              <a:t>atto</a:t>
            </a:r>
            <a:r>
              <a:rPr sz="1200" spc="15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oc</a:t>
            </a:r>
            <a:r>
              <a:rPr sz="1200" spc="-10" dirty="0" smtClean="0">
                <a:latin typeface="+mj-lt"/>
                <a:cs typeface="Trebuchet MS"/>
              </a:rPr>
              <a:t>c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15" dirty="0" smtClean="0">
                <a:latin typeface="+mj-lt"/>
                <a:cs typeface="Trebuchet MS"/>
              </a:rPr>
              <a:t>p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-15" dirty="0" smtClean="0">
                <a:latin typeface="+mj-lt"/>
                <a:cs typeface="Trebuchet MS"/>
              </a:rPr>
              <a:t>z</a:t>
            </a:r>
            <a:r>
              <a:rPr sz="1200" spc="-5" dirty="0" smtClean="0">
                <a:latin typeface="+mj-lt"/>
                <a:cs typeface="Trebuchet MS"/>
              </a:rPr>
              <a:t>io</a:t>
            </a:r>
            <a:r>
              <a:rPr sz="1200" spc="-20" dirty="0" smtClean="0">
                <a:latin typeface="+mj-lt"/>
                <a:cs typeface="Trebuchet MS"/>
              </a:rPr>
              <a:t>n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10" dirty="0" smtClean="0">
                <a:latin typeface="+mj-lt"/>
                <a:cs typeface="Trebuchet MS"/>
              </a:rPr>
              <a:t>e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15" dirty="0" smtClean="0">
                <a:latin typeface="+mj-lt"/>
                <a:cs typeface="Trebuchet MS"/>
              </a:rPr>
              <a:t>Re</a:t>
            </a:r>
            <a:r>
              <a:rPr sz="1200" spc="-5" dirty="0" smtClean="0">
                <a:latin typeface="+mj-lt"/>
                <a:cs typeface="Trebuchet MS"/>
              </a:rPr>
              <a:t>c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15" dirty="0" smtClean="0">
                <a:latin typeface="+mj-lt"/>
                <a:cs typeface="Trebuchet MS"/>
              </a:rPr>
              <a:t>pe</a:t>
            </a:r>
            <a:r>
              <a:rPr sz="1200" spc="-10" dirty="0" smtClean="0">
                <a:latin typeface="+mj-lt"/>
                <a:cs typeface="Trebuchet MS"/>
              </a:rPr>
              <a:t>ro</a:t>
            </a:r>
            <a:r>
              <a:rPr sz="1200" spc="6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e</a:t>
            </a:r>
            <a:r>
              <a:rPr sz="1200" spc="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-15" dirty="0" smtClean="0">
                <a:latin typeface="+mj-lt"/>
                <a:cs typeface="Trebuchet MS"/>
              </a:rPr>
              <a:t>q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5" dirty="0" smtClean="0">
                <a:latin typeface="+mj-lt"/>
                <a:cs typeface="Trebuchet MS"/>
              </a:rPr>
              <a:t>if</a:t>
            </a:r>
            <a:r>
              <a:rPr sz="1200" spc="0" dirty="0" smtClean="0">
                <a:latin typeface="+mj-lt"/>
                <a:cs typeface="Trebuchet MS"/>
              </a:rPr>
              <a:t>i</a:t>
            </a:r>
            <a:r>
              <a:rPr sz="1200" spc="-5" dirty="0" smtClean="0">
                <a:latin typeface="+mj-lt"/>
                <a:cs typeface="Trebuchet MS"/>
              </a:rPr>
              <a:t>ca</a:t>
            </a:r>
            <a:r>
              <a:rPr sz="1200" spc="-15" dirty="0" smtClean="0">
                <a:latin typeface="+mj-lt"/>
                <a:cs typeface="Trebuchet MS"/>
              </a:rPr>
              <a:t>z</a:t>
            </a:r>
            <a:r>
              <a:rPr sz="1200" spc="-5" dirty="0" smtClean="0">
                <a:latin typeface="+mj-lt"/>
                <a:cs typeface="Trebuchet MS"/>
              </a:rPr>
              <a:t>io</a:t>
            </a:r>
            <a:r>
              <a:rPr sz="1200" spc="-20" dirty="0" smtClean="0">
                <a:latin typeface="+mj-lt"/>
                <a:cs typeface="Trebuchet MS"/>
              </a:rPr>
              <a:t>n</a:t>
            </a:r>
            <a:r>
              <a:rPr sz="1200" spc="-10" dirty="0" smtClean="0">
                <a:latin typeface="+mj-lt"/>
                <a:cs typeface="Trebuchet MS"/>
              </a:rPr>
              <a:t>e</a:t>
            </a:r>
            <a:r>
              <a:rPr sz="1200" spc="60" dirty="0" smtClean="0">
                <a:latin typeface="+mj-lt"/>
                <a:cs typeface="Trebuchet MS"/>
              </a:rPr>
              <a:t> </a:t>
            </a:r>
            <a:r>
              <a:rPr sz="1200" spc="-15" dirty="0" smtClean="0">
                <a:latin typeface="+mj-lt"/>
                <a:cs typeface="Trebuchet MS"/>
              </a:rPr>
              <a:t>d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1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st</a:t>
            </a:r>
            <a:r>
              <a:rPr sz="1200" spc="-10" dirty="0" smtClean="0">
                <a:latin typeface="+mj-lt"/>
                <a:cs typeface="Trebuchet MS"/>
              </a:rPr>
              <a:t>r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5" dirty="0" smtClean="0">
                <a:latin typeface="+mj-lt"/>
                <a:cs typeface="Trebuchet MS"/>
              </a:rPr>
              <a:t>tt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10" dirty="0" smtClean="0">
                <a:latin typeface="+mj-lt"/>
                <a:cs typeface="Trebuchet MS"/>
              </a:rPr>
              <a:t>re</a:t>
            </a:r>
            <a:r>
              <a:rPr sz="1200" spc="30" dirty="0" smtClean="0">
                <a:latin typeface="+mj-lt"/>
                <a:cs typeface="Trebuchet MS"/>
              </a:rPr>
              <a:t> </a:t>
            </a:r>
            <a:r>
              <a:rPr sz="1200" spc="-15" dirty="0" smtClean="0">
                <a:latin typeface="+mj-lt"/>
                <a:cs typeface="Trebuchet MS"/>
              </a:rPr>
              <a:t>d</a:t>
            </a:r>
            <a:r>
              <a:rPr sz="1200" spc="-5" dirty="0" smtClean="0">
                <a:latin typeface="+mj-lt"/>
                <a:cs typeface="Trebuchet MS"/>
              </a:rPr>
              <a:t>ism</a:t>
            </a:r>
            <a:r>
              <a:rPr sz="1200" spc="-20" dirty="0" smtClean="0">
                <a:latin typeface="+mj-lt"/>
                <a:cs typeface="Trebuchet MS"/>
              </a:rPr>
              <a:t>e</a:t>
            </a:r>
            <a:r>
              <a:rPr sz="1200" spc="-5" dirty="0" smtClean="0">
                <a:latin typeface="+mj-lt"/>
                <a:cs typeface="Trebuchet MS"/>
              </a:rPr>
              <a:t>sse</a:t>
            </a:r>
            <a:r>
              <a:rPr sz="1200" spc="10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o </a:t>
            </a:r>
            <a:r>
              <a:rPr sz="1200" spc="-5" dirty="0" smtClean="0">
                <a:latin typeface="+mj-lt"/>
                <a:cs typeface="Trebuchet MS"/>
              </a:rPr>
              <a:t>sotto</a:t>
            </a:r>
            <a:r>
              <a:rPr sz="1200" spc="-20" dirty="0" smtClean="0">
                <a:latin typeface="+mj-lt"/>
                <a:cs typeface="Trebuchet MS"/>
              </a:rPr>
              <a:t>u</a:t>
            </a:r>
            <a:r>
              <a:rPr sz="1200" spc="-5" dirty="0" smtClean="0">
                <a:latin typeface="+mj-lt"/>
                <a:cs typeface="Trebuchet MS"/>
              </a:rPr>
              <a:t>ti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-15" dirty="0" smtClean="0">
                <a:latin typeface="+mj-lt"/>
                <a:cs typeface="Trebuchet MS"/>
              </a:rPr>
              <a:t>zz</a:t>
            </a:r>
            <a:r>
              <a:rPr sz="1200" spc="-5" dirty="0" smtClean="0">
                <a:latin typeface="+mj-lt"/>
                <a:cs typeface="Trebuchet MS"/>
              </a:rPr>
              <a:t>ate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10" dirty="0" smtClean="0">
                <a:latin typeface="+mj-lt"/>
                <a:cs typeface="Trebuchet MS"/>
              </a:rPr>
              <a:t>eal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-10" dirty="0" smtClean="0">
                <a:latin typeface="+mj-lt"/>
                <a:cs typeface="Trebuchet MS"/>
              </a:rPr>
              <a:t>zzaz</a:t>
            </a:r>
            <a:r>
              <a:rPr sz="1200" spc="-5" dirty="0" smtClean="0">
                <a:latin typeface="+mj-lt"/>
                <a:cs typeface="Trebuchet MS"/>
              </a:rPr>
              <a:t>io</a:t>
            </a:r>
            <a:r>
              <a:rPr sz="1200" spc="-15" dirty="0" smtClean="0">
                <a:latin typeface="+mj-lt"/>
                <a:cs typeface="Trebuchet MS"/>
              </a:rPr>
              <a:t>n</a:t>
            </a:r>
            <a:r>
              <a:rPr sz="1200" spc="-10" dirty="0" smtClean="0">
                <a:latin typeface="+mj-lt"/>
                <a:cs typeface="Trebuchet MS"/>
              </a:rPr>
              <a:t>e</a:t>
            </a:r>
            <a:r>
              <a:rPr sz="1200" spc="0" dirty="0" smtClean="0">
                <a:latin typeface="+mj-lt"/>
                <a:cs typeface="Trebuchet MS"/>
              </a:rPr>
              <a:t>/</a:t>
            </a:r>
            <a:r>
              <a:rPr sz="1200" spc="-5" dirty="0" smtClean="0">
                <a:latin typeface="+mj-lt"/>
                <a:cs typeface="Trebuchet MS"/>
              </a:rPr>
              <a:t>co</a:t>
            </a:r>
            <a:r>
              <a:rPr sz="1200" spc="-15" dirty="0" smtClean="0">
                <a:latin typeface="+mj-lt"/>
                <a:cs typeface="Trebuchet MS"/>
              </a:rPr>
              <a:t>n</a:t>
            </a:r>
            <a:r>
              <a:rPr sz="1200" spc="-5" dirty="0" smtClean="0">
                <a:latin typeface="+mj-lt"/>
                <a:cs typeface="Trebuchet MS"/>
              </a:rPr>
              <a:t>s</a:t>
            </a:r>
            <a:r>
              <a:rPr sz="1200" spc="5" dirty="0" smtClean="0">
                <a:latin typeface="+mj-lt"/>
                <a:cs typeface="Trebuchet MS"/>
              </a:rPr>
              <a:t>o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5" dirty="0" smtClean="0">
                <a:latin typeface="+mj-lt"/>
                <a:cs typeface="Trebuchet MS"/>
              </a:rPr>
              <a:t>ida</a:t>
            </a:r>
            <a:r>
              <a:rPr sz="1200" spc="0" dirty="0" smtClean="0">
                <a:latin typeface="+mj-lt"/>
                <a:cs typeface="Trebuchet MS"/>
              </a:rPr>
              <a:t>m</a:t>
            </a:r>
            <a:r>
              <a:rPr sz="1200" spc="-5" dirty="0" smtClean="0">
                <a:latin typeface="+mj-lt"/>
                <a:cs typeface="Trebuchet MS"/>
              </a:rPr>
              <a:t>e</a:t>
            </a:r>
            <a:r>
              <a:rPr sz="1200" spc="-15" dirty="0" smtClean="0">
                <a:latin typeface="+mj-lt"/>
                <a:cs typeface="Trebuchet MS"/>
              </a:rPr>
              <a:t>n</a:t>
            </a:r>
            <a:r>
              <a:rPr sz="1200" spc="-5" dirty="0" smtClean="0">
                <a:latin typeface="+mj-lt"/>
                <a:cs typeface="Trebuchet MS"/>
              </a:rPr>
              <a:t>to</a:t>
            </a:r>
            <a:r>
              <a:rPr sz="1200" spc="80" dirty="0" smtClean="0">
                <a:latin typeface="+mj-lt"/>
                <a:cs typeface="Trebuchet MS"/>
              </a:rPr>
              <a:t> </a:t>
            </a:r>
            <a:r>
              <a:rPr sz="1200" spc="-15" dirty="0" smtClean="0">
                <a:latin typeface="+mj-lt"/>
                <a:cs typeface="Trebuchet MS"/>
              </a:rPr>
              <a:t>d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1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sistemi</a:t>
            </a:r>
            <a:r>
              <a:rPr sz="1200" spc="-10" dirty="0" smtClean="0">
                <a:latin typeface="+mj-lt"/>
                <a:cs typeface="Trebuchet MS"/>
              </a:rPr>
              <a:t> </a:t>
            </a:r>
            <a:r>
              <a:rPr sz="1200" spc="-15" dirty="0" smtClean="0">
                <a:latin typeface="+mj-lt"/>
                <a:cs typeface="Trebuchet MS"/>
              </a:rPr>
              <a:t>d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1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fi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5" dirty="0" smtClean="0">
                <a:latin typeface="+mj-lt"/>
                <a:cs typeface="Trebuchet MS"/>
              </a:rPr>
              <a:t>ie</a:t>
            </a: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3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dir</a:t>
            </a:r>
            <a:r>
              <a:rPr sz="1200" spc="-20" dirty="0" smtClean="0">
                <a:latin typeface="+mj-lt"/>
                <a:cs typeface="Trebuchet MS"/>
              </a:rPr>
              <a:t>e</a:t>
            </a:r>
            <a:r>
              <a:rPr sz="1200" spc="-5" dirty="0" smtClean="0">
                <a:latin typeface="+mj-lt"/>
                <a:cs typeface="Trebuchet MS"/>
              </a:rPr>
              <a:t>tta</a:t>
            </a:r>
            <a:r>
              <a:rPr sz="1200" spc="25" dirty="0" smtClean="0">
                <a:latin typeface="+mj-lt"/>
                <a:cs typeface="Trebuchet MS"/>
              </a:rPr>
              <a:t> </a:t>
            </a:r>
            <a:r>
              <a:rPr sz="1200" spc="-15" dirty="0" smtClean="0">
                <a:latin typeface="+mj-lt"/>
                <a:cs typeface="Trebuchet MS"/>
              </a:rPr>
              <a:t>e</a:t>
            </a:r>
            <a:r>
              <a:rPr sz="1200" spc="-10" dirty="0" smtClean="0">
                <a:latin typeface="+mj-lt"/>
                <a:cs typeface="Trebuchet MS"/>
              </a:rPr>
              <a:t>d</a:t>
            </a:r>
            <a:r>
              <a:rPr sz="1200" spc="1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-15" dirty="0" smtClean="0">
                <a:latin typeface="+mj-lt"/>
                <a:cs typeface="Trebuchet MS"/>
              </a:rPr>
              <a:t>ll</a:t>
            </a:r>
            <a:r>
              <a:rPr sz="1200" spc="-10" dirty="0" smtClean="0">
                <a:latin typeface="+mj-lt"/>
                <a:cs typeface="Trebuchet MS"/>
              </a:rPr>
              <a:t>ar</a:t>
            </a:r>
            <a:r>
              <a:rPr sz="1200" spc="-5" dirty="0" smtClean="0">
                <a:latin typeface="+mj-lt"/>
                <a:cs typeface="Trebuchet MS"/>
              </a:rPr>
              <a:t>gata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10" dirty="0" smtClean="0">
                <a:latin typeface="+mj-lt"/>
                <a:cs typeface="Trebuchet MS"/>
              </a:rPr>
              <a:t>Co</a:t>
            </a:r>
            <a:r>
              <a:rPr sz="1200" spc="-15" dirty="0" smtClean="0">
                <a:latin typeface="+mj-lt"/>
                <a:cs typeface="Trebuchet MS"/>
              </a:rPr>
              <a:t>n</a:t>
            </a:r>
            <a:r>
              <a:rPr sz="1200" spc="-5" dirty="0" smtClean="0">
                <a:latin typeface="+mj-lt"/>
                <a:cs typeface="Trebuchet MS"/>
              </a:rPr>
              <a:t>trib</a:t>
            </a:r>
            <a:r>
              <a:rPr sz="1200" spc="-15" dirty="0" smtClean="0">
                <a:latin typeface="+mj-lt"/>
                <a:cs typeface="Trebuchet MS"/>
              </a:rPr>
              <a:t>u</a:t>
            </a:r>
            <a:r>
              <a:rPr sz="1200" spc="-5" dirty="0" smtClean="0">
                <a:latin typeface="+mj-lt"/>
                <a:cs typeface="Trebuchet MS"/>
              </a:rPr>
              <a:t>to</a:t>
            </a:r>
            <a:r>
              <a:rPr sz="1200" spc="4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a</a:t>
            </a:r>
            <a:r>
              <a:rPr sz="1200" spc="-15" dirty="0" smtClean="0">
                <a:latin typeface="+mj-lt"/>
                <a:cs typeface="Trebuchet MS"/>
              </a:rPr>
              <a:t>ll</a:t>
            </a:r>
            <a:r>
              <a:rPr sz="1200" spc="-10" dirty="0" smtClean="0">
                <a:latin typeface="+mj-lt"/>
                <a:cs typeface="Trebuchet MS"/>
              </a:rPr>
              <a:t>o</a:t>
            </a:r>
            <a:r>
              <a:rPr sz="1200" spc="3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svi</a:t>
            </a:r>
            <a:r>
              <a:rPr sz="1200" spc="-15" dirty="0" smtClean="0">
                <a:latin typeface="+mj-lt"/>
                <a:cs typeface="Trebuchet MS"/>
              </a:rPr>
              <a:t>lu</a:t>
            </a:r>
            <a:r>
              <a:rPr sz="1200" spc="-10" dirty="0" smtClean="0">
                <a:latin typeface="+mj-lt"/>
                <a:cs typeface="Trebuchet MS"/>
              </a:rPr>
              <a:t>p</a:t>
            </a:r>
            <a:r>
              <a:rPr sz="1200" spc="-20" dirty="0" smtClean="0">
                <a:latin typeface="+mj-lt"/>
                <a:cs typeface="Trebuchet MS"/>
              </a:rPr>
              <a:t>p</a:t>
            </a:r>
            <a:r>
              <a:rPr sz="1200" spc="-10" dirty="0" smtClean="0">
                <a:latin typeface="+mj-lt"/>
                <a:cs typeface="Trebuchet MS"/>
              </a:rPr>
              <a:t>o</a:t>
            </a:r>
            <a:r>
              <a:rPr sz="1200" spc="30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tec</a:t>
            </a:r>
            <a:r>
              <a:rPr sz="1200" spc="-20" dirty="0" smtClean="0">
                <a:latin typeface="+mj-lt"/>
                <a:cs typeface="Trebuchet MS"/>
              </a:rPr>
              <a:t>n</a:t>
            </a:r>
            <a:r>
              <a:rPr sz="1200" spc="-10" dirty="0" smtClean="0">
                <a:latin typeface="+mj-lt"/>
                <a:cs typeface="Trebuchet MS"/>
              </a:rPr>
              <a:t>o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5" dirty="0" smtClean="0">
                <a:latin typeface="+mj-lt"/>
                <a:cs typeface="Trebuchet MS"/>
              </a:rPr>
              <a:t>ogico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r>
              <a:rPr sz="1200" spc="-15" dirty="0" smtClean="0">
                <a:latin typeface="+mj-lt"/>
                <a:cs typeface="Trebuchet MS"/>
              </a:rPr>
              <a:t>l</a:t>
            </a:r>
            <a:r>
              <a:rPr sz="1200" spc="-10" dirty="0" smtClean="0">
                <a:latin typeface="+mj-lt"/>
                <a:cs typeface="Trebuchet MS"/>
              </a:rPr>
              <a:t>eva</a:t>
            </a:r>
            <a:r>
              <a:rPr sz="1200" spc="-15" dirty="0" smtClean="0">
                <a:latin typeface="+mj-lt"/>
                <a:cs typeface="Trebuchet MS"/>
              </a:rPr>
              <a:t>n</a:t>
            </a:r>
            <a:r>
              <a:rPr sz="1200" spc="-5" dirty="0" smtClean="0">
                <a:latin typeface="+mj-lt"/>
                <a:cs typeface="Trebuchet MS"/>
              </a:rPr>
              <a:t>te</a:t>
            </a:r>
            <a:r>
              <a:rPr sz="1200" spc="50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p</a:t>
            </a: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ese</a:t>
            </a:r>
            <a:r>
              <a:rPr sz="1200" spc="-20" dirty="0" smtClean="0">
                <a:latin typeface="+mj-lt"/>
                <a:cs typeface="Trebuchet MS"/>
              </a:rPr>
              <a:t>n</a:t>
            </a:r>
            <a:r>
              <a:rPr sz="1200" spc="-10" dirty="0" smtClean="0">
                <a:latin typeface="+mj-lt"/>
                <a:cs typeface="Trebuchet MS"/>
              </a:rPr>
              <a:t>za</a:t>
            </a:r>
            <a:r>
              <a:rPr sz="1200" spc="35" dirty="0" smtClean="0">
                <a:latin typeface="+mj-lt"/>
                <a:cs typeface="Trebuchet MS"/>
              </a:rPr>
              <a:t> </a:t>
            </a:r>
            <a:r>
              <a:rPr sz="1200" spc="-10" dirty="0" smtClean="0">
                <a:latin typeface="+mj-lt"/>
                <a:cs typeface="Trebuchet MS"/>
              </a:rPr>
              <a:t>d</a:t>
            </a:r>
            <a:r>
              <a:rPr sz="1200" spc="-20" dirty="0" smtClean="0">
                <a:latin typeface="+mj-lt"/>
                <a:cs typeface="Trebuchet MS"/>
              </a:rPr>
              <a:t>e</a:t>
            </a:r>
            <a:r>
              <a:rPr sz="1200" spc="-15" dirty="0" smtClean="0">
                <a:latin typeface="+mj-lt"/>
                <a:cs typeface="Trebuchet MS"/>
              </a:rPr>
              <a:t>ll</a:t>
            </a:r>
            <a:r>
              <a:rPr sz="1200" spc="-10" dirty="0" smtClean="0">
                <a:latin typeface="+mj-lt"/>
                <a:cs typeface="Trebuchet MS"/>
              </a:rPr>
              <a:t>'im</a:t>
            </a:r>
            <a:r>
              <a:rPr sz="1200" spc="-5" dirty="0" smtClean="0">
                <a:latin typeface="+mj-lt"/>
                <a:cs typeface="Trebuchet MS"/>
              </a:rPr>
              <a:t>p</a:t>
            </a:r>
            <a:r>
              <a:rPr sz="1200" spc="-10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esa</a:t>
            </a:r>
            <a:r>
              <a:rPr sz="1200" spc="65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s</a:t>
            </a:r>
            <a:r>
              <a:rPr sz="1200" spc="-15" dirty="0" smtClean="0">
                <a:latin typeface="+mj-lt"/>
                <a:cs typeface="Trebuchet MS"/>
              </a:rPr>
              <a:t>u</a:t>
            </a:r>
            <a:r>
              <a:rPr sz="1200" spc="-5" dirty="0" smtClean="0">
                <a:latin typeface="+mj-lt"/>
                <a:cs typeface="Trebuchet MS"/>
              </a:rPr>
              <a:t>i </a:t>
            </a:r>
            <a:r>
              <a:rPr sz="1200" spc="-10" dirty="0" smtClean="0">
                <a:latin typeface="+mj-lt"/>
                <a:cs typeface="Trebuchet MS"/>
              </a:rPr>
              <a:t>me</a:t>
            </a: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cati</a:t>
            </a:r>
            <a:r>
              <a:rPr sz="1200" spc="15" dirty="0" smtClean="0">
                <a:latin typeface="+mj-lt"/>
                <a:cs typeface="Trebuchet MS"/>
              </a:rPr>
              <a:t> </a:t>
            </a:r>
            <a:r>
              <a:rPr sz="1200" spc="-5" dirty="0" smtClean="0">
                <a:latin typeface="+mj-lt"/>
                <a:cs typeface="Trebuchet MS"/>
              </a:rPr>
              <a:t>este</a:t>
            </a:r>
            <a:r>
              <a:rPr sz="1200" spc="-15" dirty="0" smtClean="0">
                <a:latin typeface="+mj-lt"/>
                <a:cs typeface="Trebuchet MS"/>
              </a:rPr>
              <a:t>r</a:t>
            </a:r>
            <a:r>
              <a:rPr sz="1200" spc="-5" dirty="0" smtClean="0">
                <a:latin typeface="+mj-lt"/>
                <a:cs typeface="Trebuchet MS"/>
              </a:rPr>
              <a:t>i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r>
              <a:rPr sz="1200" spc="-5" dirty="0" err="1" smtClean="0">
                <a:latin typeface="+mj-lt"/>
                <a:cs typeface="Trebuchet MS"/>
              </a:rPr>
              <a:t>Impatto</a:t>
            </a:r>
            <a:r>
              <a:rPr sz="1200" spc="20" dirty="0" smtClean="0">
                <a:latin typeface="+mj-lt"/>
                <a:cs typeface="Trebuchet MS"/>
              </a:rPr>
              <a:t> </a:t>
            </a:r>
            <a:r>
              <a:rPr sz="1200" spc="-10" dirty="0" err="1" smtClean="0">
                <a:latin typeface="+mj-lt"/>
                <a:cs typeface="Trebuchet MS"/>
              </a:rPr>
              <a:t>ambie</a:t>
            </a:r>
            <a:r>
              <a:rPr sz="1200" spc="-20" dirty="0" err="1" smtClean="0">
                <a:latin typeface="+mj-lt"/>
                <a:cs typeface="Trebuchet MS"/>
              </a:rPr>
              <a:t>n</a:t>
            </a:r>
            <a:r>
              <a:rPr sz="1200" spc="-5" dirty="0" err="1" smtClean="0">
                <a:latin typeface="+mj-lt"/>
                <a:cs typeface="Trebuchet MS"/>
              </a:rPr>
              <a:t>ta</a:t>
            </a:r>
            <a:r>
              <a:rPr sz="1200" spc="-15" dirty="0" err="1" smtClean="0">
                <a:latin typeface="+mj-lt"/>
                <a:cs typeface="Trebuchet MS"/>
              </a:rPr>
              <a:t>l</a:t>
            </a:r>
            <a:r>
              <a:rPr sz="1200" spc="-10" dirty="0" err="1" smtClean="0">
                <a:latin typeface="+mj-lt"/>
                <a:cs typeface="Trebuchet MS"/>
              </a:rPr>
              <a:t>e</a:t>
            </a:r>
            <a:endParaRPr lang="it-IT" sz="1200" spc="-10" dirty="0" smtClean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Arial"/>
              <a:buChar char="•"/>
              <a:tabLst>
                <a:tab pos="184785" algn="l"/>
              </a:tabLst>
            </a:pPr>
            <a:endParaRPr sz="1200" dirty="0">
              <a:latin typeface="+mj-lt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7195" y="2522847"/>
            <a:ext cx="698371" cy="1949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it-IT" sz="1200" b="1" i="1" spc="-15" dirty="0" smtClean="0">
                <a:latin typeface="+mj-lt"/>
                <a:cs typeface="Trebuchet MS"/>
              </a:rPr>
              <a:t>O</a:t>
            </a:r>
            <a:r>
              <a:rPr sz="1200" b="1" i="1" spc="-10" dirty="0" err="1" smtClean="0">
                <a:latin typeface="+mj-lt"/>
                <a:cs typeface="Trebuchet MS"/>
              </a:rPr>
              <a:t>ppur</a:t>
            </a:r>
            <a:r>
              <a:rPr lang="it-IT" sz="1200" b="1" i="1" spc="-5" dirty="0" smtClean="0">
                <a:latin typeface="+mj-lt"/>
                <a:cs typeface="Trebuchet MS"/>
              </a:rPr>
              <a:t>e</a:t>
            </a:r>
            <a:r>
              <a:rPr sz="1200" b="1" i="1" spc="-5" dirty="0" smtClean="0">
                <a:latin typeface="+mj-lt"/>
                <a:cs typeface="Trebuchet MS"/>
              </a:rPr>
              <a:t>:</a:t>
            </a:r>
            <a:endParaRPr sz="1200" dirty="0">
              <a:latin typeface="+mj-lt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01689" y="2847777"/>
            <a:ext cx="4722495" cy="621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MS UI Gothic"/>
              <a:buChar char="✓"/>
              <a:tabLst>
                <a:tab pos="184785" algn="l"/>
              </a:tabLst>
            </a:pPr>
            <a:r>
              <a:rPr sz="1200" i="1" spc="-5" dirty="0" smtClean="0">
                <a:latin typeface="+mj-lt"/>
                <a:cs typeface="Trebuchet MS"/>
              </a:rPr>
              <a:t>Pro</a:t>
            </a:r>
            <a:r>
              <a:rPr sz="1200" i="1" spc="-15" dirty="0" smtClean="0">
                <a:latin typeface="+mj-lt"/>
                <a:cs typeface="Trebuchet MS"/>
              </a:rPr>
              <a:t>g</a:t>
            </a:r>
            <a:r>
              <a:rPr sz="1200" i="1" spc="-5" dirty="0" smtClean="0">
                <a:latin typeface="+mj-lt"/>
                <a:cs typeface="Trebuchet MS"/>
              </a:rPr>
              <a:t>etto</a:t>
            </a:r>
            <a:r>
              <a:rPr sz="1200" i="1" spc="5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q</a:t>
            </a:r>
            <a:r>
              <a:rPr sz="1200" i="1" spc="-15" dirty="0" smtClean="0">
                <a:latin typeface="+mj-lt"/>
                <a:cs typeface="Trebuchet MS"/>
              </a:rPr>
              <a:t>u</a:t>
            </a:r>
            <a:r>
              <a:rPr sz="1200" i="1" spc="-5" dirty="0" smtClean="0">
                <a:latin typeface="+mj-lt"/>
                <a:cs typeface="Trebuchet MS"/>
              </a:rPr>
              <a:t>ali</a:t>
            </a:r>
            <a:r>
              <a:rPr sz="1200" i="1" spc="0" dirty="0" smtClean="0">
                <a:latin typeface="+mj-lt"/>
                <a:cs typeface="Trebuchet MS"/>
              </a:rPr>
              <a:t>f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c</a:t>
            </a:r>
            <a:r>
              <a:rPr sz="1200" i="1" spc="0" dirty="0" smtClean="0">
                <a:latin typeface="+mj-lt"/>
                <a:cs typeface="Trebuchet MS"/>
              </a:rPr>
              <a:t>a</a:t>
            </a:r>
            <a:r>
              <a:rPr sz="1200" i="1" spc="-5" dirty="0" smtClean="0">
                <a:latin typeface="+mj-lt"/>
                <a:cs typeface="Trebuchet MS"/>
              </a:rPr>
              <a:t>b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le</a:t>
            </a:r>
            <a:r>
              <a:rPr sz="1200" i="1" spc="60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co</a:t>
            </a:r>
            <a:r>
              <a:rPr sz="1200" i="1" spc="0" dirty="0" smtClean="0">
                <a:latin typeface="+mj-lt"/>
                <a:cs typeface="Trebuchet MS"/>
              </a:rPr>
              <a:t>m</a:t>
            </a:r>
            <a:r>
              <a:rPr sz="1200" i="1" spc="-10" dirty="0" smtClean="0">
                <a:latin typeface="+mj-lt"/>
                <a:cs typeface="Trebuchet MS"/>
              </a:rPr>
              <a:t>e</a:t>
            </a:r>
            <a:r>
              <a:rPr sz="1200" i="1" spc="50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p</a:t>
            </a:r>
            <a:r>
              <a:rPr sz="1200" i="1" spc="-5" dirty="0" smtClean="0">
                <a:latin typeface="+mj-lt"/>
                <a:cs typeface="Trebuchet MS"/>
              </a:rPr>
              <a:t>rog</a:t>
            </a:r>
            <a:r>
              <a:rPr sz="1200" i="1" spc="-15" dirty="0" smtClean="0">
                <a:latin typeface="+mj-lt"/>
                <a:cs typeface="Trebuchet MS"/>
              </a:rPr>
              <a:t>r</a:t>
            </a:r>
            <a:r>
              <a:rPr sz="1200" i="1" spc="-10" dirty="0" smtClean="0">
                <a:latin typeface="+mj-lt"/>
                <a:cs typeface="Trebuchet MS"/>
              </a:rPr>
              <a:t>amma</a:t>
            </a:r>
            <a:r>
              <a:rPr sz="1200" i="1" spc="35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p</a:t>
            </a:r>
            <a:r>
              <a:rPr sz="1200" i="1" spc="-5" dirty="0" smtClean="0">
                <a:latin typeface="+mj-lt"/>
                <a:cs typeface="Trebuchet MS"/>
              </a:rPr>
              <a:t>er</a:t>
            </a:r>
            <a:r>
              <a:rPr sz="1200" i="1" spc="5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la</a:t>
            </a:r>
            <a:r>
              <a:rPr sz="1200" i="1" spc="50" dirty="0" smtClean="0">
                <a:latin typeface="+mj-lt"/>
                <a:cs typeface="Trebuchet MS"/>
              </a:rPr>
              <a:t> </a:t>
            </a:r>
            <a:r>
              <a:rPr sz="1200" b="1" i="1" spc="-10" dirty="0" smtClean="0">
                <a:latin typeface="+mj-lt"/>
                <a:cs typeface="Trebuchet MS"/>
              </a:rPr>
              <a:t>t</a:t>
            </a:r>
            <a:r>
              <a:rPr sz="1200" b="1" i="1" spc="-15" dirty="0" smtClean="0">
                <a:latin typeface="+mj-lt"/>
                <a:cs typeface="Trebuchet MS"/>
              </a:rPr>
              <a:t>u</a:t>
            </a:r>
            <a:r>
              <a:rPr sz="1200" b="1" i="1" spc="-10" dirty="0" smtClean="0">
                <a:latin typeface="+mj-lt"/>
                <a:cs typeface="Trebuchet MS"/>
              </a:rPr>
              <a:t>t</a:t>
            </a:r>
            <a:r>
              <a:rPr sz="1200" b="1" i="1" spc="-5" dirty="0" smtClean="0">
                <a:latin typeface="+mj-lt"/>
                <a:cs typeface="Trebuchet MS"/>
              </a:rPr>
              <a:t>ela</a:t>
            </a:r>
            <a:r>
              <a:rPr sz="1200" b="1" i="1" spc="45" dirty="0" smtClean="0">
                <a:latin typeface="+mj-lt"/>
                <a:cs typeface="Trebuchet MS"/>
              </a:rPr>
              <a:t> </a:t>
            </a:r>
            <a:r>
              <a:rPr sz="1200" b="1" i="1" spc="-15" dirty="0" smtClean="0">
                <a:latin typeface="+mj-lt"/>
                <a:cs typeface="Trebuchet MS"/>
              </a:rPr>
              <a:t>a</a:t>
            </a:r>
            <a:r>
              <a:rPr sz="1200" b="1" i="1" spc="-10" dirty="0" smtClean="0">
                <a:latin typeface="+mj-lt"/>
                <a:cs typeface="Trebuchet MS"/>
              </a:rPr>
              <a:t>m</a:t>
            </a:r>
            <a:r>
              <a:rPr sz="1200" b="1" i="1" spc="-20" dirty="0" smtClean="0">
                <a:latin typeface="+mj-lt"/>
                <a:cs typeface="Trebuchet MS"/>
              </a:rPr>
              <a:t>b</a:t>
            </a:r>
            <a:r>
              <a:rPr sz="1200" b="1" i="1" spc="-5" dirty="0" smtClean="0">
                <a:latin typeface="+mj-lt"/>
                <a:cs typeface="Trebuchet MS"/>
              </a:rPr>
              <a:t>ien</a:t>
            </a:r>
            <a:r>
              <a:rPr sz="1200" b="1" i="1" spc="-10" dirty="0" smtClean="0">
                <a:latin typeface="+mj-lt"/>
                <a:cs typeface="Trebuchet MS"/>
              </a:rPr>
              <a:t>t</a:t>
            </a:r>
            <a:r>
              <a:rPr sz="1200" b="1" i="1" spc="-15" dirty="0" smtClean="0">
                <a:latin typeface="+mj-lt"/>
                <a:cs typeface="Trebuchet MS"/>
              </a:rPr>
              <a:t>a</a:t>
            </a:r>
            <a:r>
              <a:rPr sz="1200" b="1" i="1" spc="-5" dirty="0" smtClean="0">
                <a:latin typeface="+mj-lt"/>
                <a:cs typeface="Trebuchet MS"/>
              </a:rPr>
              <a:t>le</a:t>
            </a:r>
            <a:r>
              <a:rPr sz="1200" b="1" i="1" spc="4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ai</a:t>
            </a:r>
            <a:r>
              <a:rPr sz="1200" i="1" spc="4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se</a:t>
            </a:r>
            <a:r>
              <a:rPr sz="1200" i="1" spc="-20" dirty="0" smtClean="0">
                <a:latin typeface="+mj-lt"/>
                <a:cs typeface="Trebuchet MS"/>
              </a:rPr>
              <a:t>n</a:t>
            </a:r>
            <a:r>
              <a:rPr sz="1200" i="1" spc="-5" dirty="0" smtClean="0">
                <a:latin typeface="+mj-lt"/>
                <a:cs typeface="Trebuchet MS"/>
              </a:rPr>
              <a:t>si</a:t>
            </a:r>
            <a:r>
              <a:rPr sz="1200" i="1" spc="40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d</a:t>
            </a:r>
            <a:r>
              <a:rPr sz="1200" i="1" spc="-5" dirty="0" smtClean="0">
                <a:latin typeface="+mj-lt"/>
                <a:cs typeface="Trebuchet MS"/>
              </a:rPr>
              <a:t>el</a:t>
            </a:r>
            <a:endParaRPr sz="1200" dirty="0">
              <a:latin typeface="+mj-lt"/>
              <a:cs typeface="Trebuchet MS"/>
            </a:endParaRPr>
          </a:p>
          <a:p>
            <a:pPr marL="184785">
              <a:lnSpc>
                <a:spcPct val="100000"/>
              </a:lnSpc>
            </a:pPr>
            <a:r>
              <a:rPr sz="1200" i="1" spc="-10" dirty="0" smtClean="0">
                <a:latin typeface="+mj-lt"/>
                <a:cs typeface="Trebuchet MS"/>
              </a:rPr>
              <a:t>T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t.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IV</a:t>
            </a:r>
            <a:r>
              <a:rPr sz="1200" i="1" spc="-1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del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D</a:t>
            </a:r>
            <a:r>
              <a:rPr sz="1200" i="1" spc="-5" dirty="0" smtClean="0">
                <a:latin typeface="+mj-lt"/>
                <a:cs typeface="Trebuchet MS"/>
              </a:rPr>
              <a:t>ecreto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MS UI Gothic"/>
              <a:buChar char="✓"/>
              <a:tabLst>
                <a:tab pos="184785" algn="l"/>
              </a:tabLst>
            </a:pPr>
            <a:r>
              <a:rPr sz="1200" i="1" spc="-5" dirty="0" smtClean="0">
                <a:latin typeface="+mj-lt"/>
                <a:cs typeface="Trebuchet MS"/>
              </a:rPr>
              <a:t>Progetto pro</a:t>
            </a:r>
            <a:r>
              <a:rPr sz="1200" i="1" spc="-10" dirty="0" smtClean="0">
                <a:latin typeface="+mj-lt"/>
                <a:cs typeface="Trebuchet MS"/>
              </a:rPr>
              <a:t>po</a:t>
            </a:r>
            <a:r>
              <a:rPr sz="1200" i="1" spc="0" dirty="0" smtClean="0">
                <a:latin typeface="+mj-lt"/>
                <a:cs typeface="Trebuchet MS"/>
              </a:rPr>
              <a:t>s</a:t>
            </a:r>
            <a:r>
              <a:rPr sz="1200" i="1" spc="-5" dirty="0" smtClean="0">
                <a:latin typeface="+mj-lt"/>
                <a:cs typeface="Trebuchet MS"/>
              </a:rPr>
              <a:t>to</a:t>
            </a:r>
            <a:r>
              <a:rPr sz="1200" i="1" spc="10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d</a:t>
            </a:r>
            <a:r>
              <a:rPr sz="1200" i="1" spc="-10" dirty="0" smtClean="0">
                <a:latin typeface="+mj-lt"/>
                <a:cs typeface="Trebuchet MS"/>
              </a:rPr>
              <a:t>a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u</a:t>
            </a:r>
            <a:r>
              <a:rPr sz="1200" i="1" spc="-20" dirty="0" smtClean="0">
                <a:latin typeface="+mj-lt"/>
                <a:cs typeface="Trebuchet MS"/>
              </a:rPr>
              <a:t>n</a:t>
            </a:r>
            <a:r>
              <a:rPr sz="1200" i="1" spc="-10" dirty="0" smtClean="0">
                <a:latin typeface="+mj-lt"/>
                <a:cs typeface="Trebuchet MS"/>
              </a:rPr>
              <a:t>a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b="1" i="1" spc="-5" dirty="0" smtClean="0">
                <a:latin typeface="+mj-lt"/>
                <a:cs typeface="Trebuchet MS"/>
              </a:rPr>
              <a:t>re</a:t>
            </a:r>
            <a:r>
              <a:rPr sz="1200" b="1" i="1" spc="-10" dirty="0" smtClean="0">
                <a:latin typeface="+mj-lt"/>
                <a:cs typeface="Trebuchet MS"/>
              </a:rPr>
              <a:t>te</a:t>
            </a:r>
            <a:r>
              <a:rPr sz="1200" b="1" i="1" spc="10" dirty="0" smtClean="0">
                <a:latin typeface="+mj-lt"/>
                <a:cs typeface="Trebuchet MS"/>
              </a:rPr>
              <a:t> </a:t>
            </a:r>
            <a:r>
              <a:rPr sz="1200" b="1" i="1" spc="-10" dirty="0" smtClean="0">
                <a:latin typeface="+mj-lt"/>
                <a:cs typeface="Trebuchet MS"/>
              </a:rPr>
              <a:t>d</a:t>
            </a:r>
            <a:r>
              <a:rPr sz="1200" b="1" i="1" spc="-15" dirty="0" smtClean="0">
                <a:latin typeface="+mj-lt"/>
                <a:cs typeface="Trebuchet MS"/>
              </a:rPr>
              <a:t>’</a:t>
            </a:r>
            <a:r>
              <a:rPr sz="1200" b="1" i="1" spc="-10" dirty="0" smtClean="0">
                <a:latin typeface="+mj-lt"/>
                <a:cs typeface="Trebuchet MS"/>
              </a:rPr>
              <a:t>imprese</a:t>
            </a:r>
            <a:endParaRPr sz="1200" dirty="0">
              <a:latin typeface="+mj-lt"/>
              <a:cs typeface="Trebuchet MS"/>
            </a:endParaRPr>
          </a:p>
          <a:p>
            <a:pPr marL="184785" indent="-172720">
              <a:lnSpc>
                <a:spcPct val="100000"/>
              </a:lnSpc>
              <a:buClr>
                <a:srgbClr val="C00000"/>
              </a:buClr>
              <a:buFont typeface="MS UI Gothic"/>
              <a:buChar char="✓"/>
              <a:tabLst>
                <a:tab pos="184785" algn="l"/>
              </a:tabLst>
            </a:pPr>
            <a:r>
              <a:rPr sz="1200" b="1" i="1" spc="-10" dirty="0" smtClean="0">
                <a:latin typeface="+mj-lt"/>
                <a:cs typeface="Trebuchet MS"/>
              </a:rPr>
              <a:t>TPA</a:t>
            </a:r>
            <a:r>
              <a:rPr sz="1200" b="1" i="1" spc="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-</a:t>
            </a:r>
            <a:r>
              <a:rPr sz="1200" i="1" spc="-1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valuta</a:t>
            </a:r>
            <a:r>
              <a:rPr sz="1200" i="1" spc="-10" dirty="0" smtClean="0">
                <a:latin typeface="+mj-lt"/>
                <a:cs typeface="Trebuchet MS"/>
              </a:rPr>
              <a:t>z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o</a:t>
            </a:r>
            <a:r>
              <a:rPr sz="1200" i="1" spc="-15" dirty="0" smtClean="0">
                <a:latin typeface="+mj-lt"/>
                <a:cs typeface="Trebuchet MS"/>
              </a:rPr>
              <a:t>n</a:t>
            </a:r>
            <a:r>
              <a:rPr sz="1200" i="1" spc="-10" dirty="0" smtClean="0">
                <a:latin typeface="+mj-lt"/>
                <a:cs typeface="Trebuchet MS"/>
              </a:rPr>
              <a:t>e</a:t>
            </a:r>
            <a:r>
              <a:rPr sz="1200" i="1" spc="4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po</a:t>
            </a:r>
            <a:r>
              <a:rPr sz="1200" i="1" spc="0" dirty="0" smtClean="0">
                <a:latin typeface="+mj-lt"/>
                <a:cs typeface="Trebuchet MS"/>
              </a:rPr>
              <a:t>s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t</a:t>
            </a:r>
            <a:r>
              <a:rPr sz="1200" i="1" spc="-10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va</a:t>
            </a:r>
            <a:r>
              <a:rPr sz="1200" i="1" spc="25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d</a:t>
            </a:r>
            <a:r>
              <a:rPr sz="1200" i="1" spc="-5" dirty="0" smtClean="0">
                <a:latin typeface="+mj-lt"/>
                <a:cs typeface="Trebuchet MS"/>
              </a:rPr>
              <a:t>i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mpatto</a:t>
            </a:r>
            <a:r>
              <a:rPr sz="1200" i="1" spc="3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sul</a:t>
            </a:r>
            <a:r>
              <a:rPr sz="1200" i="1" spc="0" dirty="0" smtClean="0">
                <a:latin typeface="+mj-lt"/>
                <a:cs typeface="Trebuchet MS"/>
              </a:rPr>
              <a:t>l</a:t>
            </a:r>
            <a:r>
              <a:rPr sz="1200" i="1" spc="-10" dirty="0" smtClean="0">
                <a:latin typeface="+mj-lt"/>
                <a:cs typeface="Trebuchet MS"/>
              </a:rPr>
              <a:t>a</a:t>
            </a:r>
            <a:r>
              <a:rPr sz="1200" i="1" spc="5" dirty="0" smtClean="0">
                <a:latin typeface="+mj-lt"/>
                <a:cs typeface="Trebuchet MS"/>
              </a:rPr>
              <a:t> </a:t>
            </a:r>
            <a:r>
              <a:rPr sz="1200" i="1" spc="-10" dirty="0" smtClean="0">
                <a:latin typeface="+mj-lt"/>
                <a:cs typeface="Trebuchet MS"/>
              </a:rPr>
              <a:t>f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l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5" dirty="0" smtClean="0">
                <a:latin typeface="+mj-lt"/>
                <a:cs typeface="Trebuchet MS"/>
              </a:rPr>
              <a:t>era</a:t>
            </a:r>
            <a:r>
              <a:rPr sz="1200" i="1" spc="15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reg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o</a:t>
            </a:r>
            <a:r>
              <a:rPr sz="1200" i="1" spc="-15" dirty="0" smtClean="0">
                <a:latin typeface="+mj-lt"/>
                <a:cs typeface="Trebuchet MS"/>
              </a:rPr>
              <a:t>n</a:t>
            </a:r>
            <a:r>
              <a:rPr sz="1200" i="1" spc="-5" dirty="0" smtClean="0">
                <a:latin typeface="+mj-lt"/>
                <a:cs typeface="Trebuchet MS"/>
              </a:rPr>
              <a:t>ale</a:t>
            </a:r>
            <a:r>
              <a:rPr sz="1200" i="1" spc="20" dirty="0" smtClean="0">
                <a:latin typeface="+mj-lt"/>
                <a:cs typeface="Trebuchet MS"/>
              </a:rPr>
              <a:t> </a:t>
            </a:r>
            <a:r>
              <a:rPr sz="1200" i="1" spc="-5" dirty="0" smtClean="0">
                <a:latin typeface="+mj-lt"/>
                <a:cs typeface="Trebuchet MS"/>
              </a:rPr>
              <a:t>e/</a:t>
            </a:r>
            <a:r>
              <a:rPr sz="1200" i="1" spc="-10" dirty="0" smtClean="0">
                <a:latin typeface="+mj-lt"/>
                <a:cs typeface="Trebuchet MS"/>
              </a:rPr>
              <a:t>o </a:t>
            </a:r>
            <a:r>
              <a:rPr sz="1200" i="1" spc="-15" dirty="0" smtClean="0">
                <a:latin typeface="+mj-lt"/>
                <a:cs typeface="Trebuchet MS"/>
              </a:rPr>
              <a:t>n</a:t>
            </a:r>
            <a:r>
              <a:rPr sz="1200" i="1" spc="-10" dirty="0" smtClean="0">
                <a:latin typeface="+mj-lt"/>
                <a:cs typeface="Trebuchet MS"/>
              </a:rPr>
              <a:t>az</a:t>
            </a:r>
            <a:r>
              <a:rPr sz="1200" i="1" spc="-15" dirty="0" smtClean="0">
                <a:latin typeface="+mj-lt"/>
                <a:cs typeface="Trebuchet MS"/>
              </a:rPr>
              <a:t>i</a:t>
            </a:r>
            <a:r>
              <a:rPr sz="1200" i="1" spc="-10" dirty="0" smtClean="0">
                <a:latin typeface="+mj-lt"/>
                <a:cs typeface="Trebuchet MS"/>
              </a:rPr>
              <a:t>o</a:t>
            </a:r>
            <a:r>
              <a:rPr sz="1200" i="1" spc="-15" dirty="0" smtClean="0">
                <a:latin typeface="+mj-lt"/>
                <a:cs typeface="Trebuchet MS"/>
              </a:rPr>
              <a:t>n</a:t>
            </a:r>
            <a:r>
              <a:rPr sz="1200" i="1" spc="-5" dirty="0" smtClean="0">
                <a:latin typeface="+mj-lt"/>
                <a:cs typeface="Trebuchet MS"/>
              </a:rPr>
              <a:t>ale</a:t>
            </a:r>
            <a:endParaRPr sz="1200" dirty="0">
              <a:latin typeface="+mj-lt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66565" y="1981761"/>
            <a:ext cx="264160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+mj-lt"/>
                <a:cs typeface="Calibri"/>
              </a:rPr>
              <a:t>T</a:t>
            </a:r>
            <a:r>
              <a:rPr sz="1200" b="1" spc="-90" dirty="0" smtClean="0">
                <a:latin typeface="+mj-lt"/>
                <a:cs typeface="Calibri"/>
              </a:rPr>
              <a:t>P</a:t>
            </a:r>
            <a:r>
              <a:rPr sz="1200" b="1" spc="-10" dirty="0" smtClean="0">
                <a:latin typeface="+mj-lt"/>
                <a:cs typeface="Calibri"/>
              </a:rPr>
              <a:t>A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23746" y="1982396"/>
            <a:ext cx="93408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 smtClean="0">
                <a:latin typeface="+mj-lt"/>
                <a:cs typeface="Calibri"/>
              </a:rPr>
              <a:t>A</a:t>
            </a:r>
            <a:r>
              <a:rPr sz="1200" b="1" spc="-95" dirty="0" smtClean="0">
                <a:latin typeface="+mj-lt"/>
                <a:cs typeface="Calibri"/>
              </a:rPr>
              <a:t>L</a:t>
            </a:r>
            <a:r>
              <a:rPr sz="1200" b="1" spc="0" dirty="0" smtClean="0">
                <a:latin typeface="+mj-lt"/>
                <a:cs typeface="Calibri"/>
              </a:rPr>
              <a:t>T</a:t>
            </a:r>
            <a:r>
              <a:rPr sz="1200" b="1" spc="-15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I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-10" dirty="0" smtClean="0">
                <a:latin typeface="+mj-lt"/>
                <a:cs typeface="Calibri"/>
              </a:rPr>
              <a:t>SE</a:t>
            </a:r>
            <a:r>
              <a:rPr sz="1200" b="1" spc="5" dirty="0" smtClean="0">
                <a:latin typeface="+mj-lt"/>
                <a:cs typeface="Calibri"/>
              </a:rPr>
              <a:t>T</a:t>
            </a:r>
            <a:r>
              <a:rPr sz="1200" b="1" spc="-35" dirty="0" smtClean="0">
                <a:latin typeface="+mj-lt"/>
                <a:cs typeface="Calibri"/>
              </a:rPr>
              <a:t>T</a:t>
            </a:r>
            <a:r>
              <a:rPr sz="1200" b="1" spc="0" dirty="0" smtClean="0">
                <a:latin typeface="+mj-lt"/>
                <a:cs typeface="Calibri"/>
              </a:rPr>
              <a:t>O</a:t>
            </a:r>
            <a:r>
              <a:rPr sz="1200" b="1" spc="-15" dirty="0" smtClean="0">
                <a:latin typeface="+mj-lt"/>
                <a:cs typeface="Calibri"/>
              </a:rPr>
              <a:t>R</a:t>
            </a:r>
            <a:r>
              <a:rPr sz="1200" b="1" spc="-5" dirty="0" smtClean="0">
                <a:latin typeface="+mj-lt"/>
                <a:cs typeface="Calibri"/>
              </a:rPr>
              <a:t>I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193673" y="1468018"/>
            <a:ext cx="4023359" cy="387095"/>
          </a:xfrm>
          <a:custGeom>
            <a:avLst/>
            <a:gdLst/>
            <a:ahLst/>
            <a:cxnLst/>
            <a:rect l="l" t="t" r="r" b="b"/>
            <a:pathLst>
              <a:path w="4023359" h="387095">
                <a:moveTo>
                  <a:pt x="3958844" y="0"/>
                </a:moveTo>
                <a:lnTo>
                  <a:pt x="61784" y="56"/>
                </a:lnTo>
                <a:lnTo>
                  <a:pt x="23018" y="15077"/>
                </a:lnTo>
                <a:lnTo>
                  <a:pt x="1616" y="50071"/>
                </a:lnTo>
                <a:lnTo>
                  <a:pt x="0" y="64515"/>
                </a:lnTo>
                <a:lnTo>
                  <a:pt x="56" y="325311"/>
                </a:lnTo>
                <a:lnTo>
                  <a:pt x="15077" y="364077"/>
                </a:lnTo>
                <a:lnTo>
                  <a:pt x="50071" y="385479"/>
                </a:lnTo>
                <a:lnTo>
                  <a:pt x="64515" y="387095"/>
                </a:lnTo>
                <a:lnTo>
                  <a:pt x="3961575" y="387039"/>
                </a:lnTo>
                <a:lnTo>
                  <a:pt x="4000341" y="372018"/>
                </a:lnTo>
                <a:lnTo>
                  <a:pt x="4021743" y="337024"/>
                </a:lnTo>
                <a:lnTo>
                  <a:pt x="4023359" y="322579"/>
                </a:lnTo>
                <a:lnTo>
                  <a:pt x="4023303" y="61784"/>
                </a:lnTo>
                <a:lnTo>
                  <a:pt x="4008282" y="23018"/>
                </a:lnTo>
                <a:lnTo>
                  <a:pt x="3973288" y="1616"/>
                </a:lnTo>
                <a:lnTo>
                  <a:pt x="395884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84337" y="1551035"/>
            <a:ext cx="251015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30" dirty="0" smtClean="0">
                <a:latin typeface="+mj-lt"/>
                <a:cs typeface="Calibri"/>
              </a:rPr>
              <a:t>A</a:t>
            </a:r>
            <a:r>
              <a:rPr sz="1200" b="1" spc="-10" dirty="0" smtClean="0">
                <a:latin typeface="+mj-lt"/>
                <a:cs typeface="Calibri"/>
              </a:rPr>
              <a:t>C</a:t>
            </a:r>
            <a:r>
              <a:rPr sz="1200" b="1" spc="-35" dirty="0" smtClean="0">
                <a:latin typeface="+mj-lt"/>
                <a:cs typeface="Calibri"/>
              </a:rPr>
              <a:t>C</a:t>
            </a:r>
            <a:r>
              <a:rPr sz="1200" b="1" spc="-15" dirty="0" smtClean="0">
                <a:latin typeface="+mj-lt"/>
                <a:cs typeface="Calibri"/>
              </a:rPr>
              <a:t>ORDO</a:t>
            </a:r>
            <a:r>
              <a:rPr sz="1200" b="1" spc="45" dirty="0" smtClean="0">
                <a:latin typeface="+mj-lt"/>
                <a:cs typeface="Calibri"/>
              </a:rPr>
              <a:t> </a:t>
            </a:r>
            <a:r>
              <a:rPr sz="1200" b="1" spc="-10" dirty="0" smtClean="0">
                <a:latin typeface="+mj-lt"/>
                <a:cs typeface="Calibri"/>
              </a:rPr>
              <a:t>DI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-25" dirty="0" smtClean="0">
                <a:latin typeface="+mj-lt"/>
                <a:cs typeface="Calibri"/>
              </a:rPr>
              <a:t>S</a:t>
            </a:r>
            <a:r>
              <a:rPr sz="1200" b="1" spc="-10" dirty="0" smtClean="0">
                <a:latin typeface="+mj-lt"/>
                <a:cs typeface="Calibri"/>
              </a:rPr>
              <a:t>VI</a:t>
            </a:r>
            <a:r>
              <a:rPr sz="1200" b="1" spc="-50" dirty="0" smtClean="0">
                <a:latin typeface="+mj-lt"/>
                <a:cs typeface="Calibri"/>
              </a:rPr>
              <a:t>L</a:t>
            </a:r>
            <a:r>
              <a:rPr sz="1200" b="1" spc="-10" dirty="0" smtClean="0">
                <a:latin typeface="+mj-lt"/>
                <a:cs typeface="Calibri"/>
              </a:rPr>
              <a:t>UP</a:t>
            </a:r>
            <a:r>
              <a:rPr sz="1200" b="1" spc="-5" dirty="0" smtClean="0">
                <a:latin typeface="+mj-lt"/>
                <a:cs typeface="Calibri"/>
              </a:rPr>
              <a:t>P</a:t>
            </a:r>
            <a:r>
              <a:rPr sz="1200" b="1" spc="-15" dirty="0" smtClean="0">
                <a:latin typeface="+mj-lt"/>
                <a:cs typeface="Calibri"/>
              </a:rPr>
              <a:t>O</a:t>
            </a:r>
            <a:r>
              <a:rPr sz="1200" b="1" spc="20" dirty="0" smtClean="0">
                <a:latin typeface="+mj-lt"/>
                <a:cs typeface="Calibri"/>
              </a:rPr>
              <a:t> </a:t>
            </a:r>
            <a:r>
              <a:rPr sz="1200" b="1" spc="-15" dirty="0" smtClean="0">
                <a:latin typeface="+mj-lt"/>
                <a:cs typeface="Calibri"/>
              </a:rPr>
              <a:t>(</a:t>
            </a:r>
            <a:r>
              <a:rPr sz="1200" b="1" spc="-10" dirty="0" smtClean="0">
                <a:latin typeface="+mj-lt"/>
                <a:cs typeface="Calibri"/>
              </a:rPr>
              <a:t>ADS)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330070" y="2276783"/>
            <a:ext cx="1267968" cy="624839"/>
          </a:xfrm>
          <a:custGeom>
            <a:avLst/>
            <a:gdLst/>
            <a:ahLst/>
            <a:cxnLst/>
            <a:rect l="l" t="t" r="r" b="b"/>
            <a:pathLst>
              <a:path w="1267968" h="624839">
                <a:moveTo>
                  <a:pt x="1163828" y="0"/>
                </a:moveTo>
                <a:lnTo>
                  <a:pt x="95353" y="365"/>
                </a:lnTo>
                <a:lnTo>
                  <a:pt x="54828" y="12384"/>
                </a:lnTo>
                <a:lnTo>
                  <a:pt x="23133" y="38676"/>
                </a:lnTo>
                <a:lnTo>
                  <a:pt x="3975" y="75531"/>
                </a:lnTo>
                <a:lnTo>
                  <a:pt x="0" y="104139"/>
                </a:lnTo>
                <a:lnTo>
                  <a:pt x="365" y="529486"/>
                </a:lnTo>
                <a:lnTo>
                  <a:pt x="12384" y="570011"/>
                </a:lnTo>
                <a:lnTo>
                  <a:pt x="38676" y="601706"/>
                </a:lnTo>
                <a:lnTo>
                  <a:pt x="75531" y="620864"/>
                </a:lnTo>
                <a:lnTo>
                  <a:pt x="104140" y="624839"/>
                </a:lnTo>
                <a:lnTo>
                  <a:pt x="1172614" y="624474"/>
                </a:lnTo>
                <a:lnTo>
                  <a:pt x="1213139" y="612455"/>
                </a:lnTo>
                <a:lnTo>
                  <a:pt x="1244834" y="586163"/>
                </a:lnTo>
                <a:lnTo>
                  <a:pt x="1263992" y="549308"/>
                </a:lnTo>
                <a:lnTo>
                  <a:pt x="1267968" y="520699"/>
                </a:lnTo>
                <a:lnTo>
                  <a:pt x="1267602" y="95353"/>
                </a:lnTo>
                <a:lnTo>
                  <a:pt x="1255583" y="54828"/>
                </a:lnTo>
                <a:lnTo>
                  <a:pt x="1229291" y="23133"/>
                </a:lnTo>
                <a:lnTo>
                  <a:pt x="1192436" y="3975"/>
                </a:lnTo>
                <a:lnTo>
                  <a:pt x="116382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06092" y="2489254"/>
            <a:ext cx="91503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 smtClean="0">
                <a:latin typeface="+mj-lt"/>
                <a:cs typeface="Calibri"/>
              </a:rPr>
              <a:t>M</a:t>
            </a:r>
            <a:r>
              <a:rPr sz="1200" b="1" spc="0" dirty="0" smtClean="0">
                <a:latin typeface="+mj-lt"/>
                <a:cs typeface="Calibri"/>
              </a:rPr>
              <a:t>in</a:t>
            </a:r>
            <a:r>
              <a:rPr sz="1200" b="1" spc="1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€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50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-10" dirty="0" smtClean="0">
                <a:latin typeface="+mj-lt"/>
                <a:cs typeface="Calibri"/>
              </a:rPr>
              <a:t>M</a:t>
            </a:r>
            <a:r>
              <a:rPr sz="1200" b="1" spc="-5" dirty="0" smtClean="0">
                <a:latin typeface="+mj-lt"/>
                <a:cs typeface="Calibri"/>
              </a:rPr>
              <a:t>L</a:t>
            </a:r>
            <a:r>
              <a:rPr sz="1200" b="1" spc="0" dirty="0" smtClean="0">
                <a:latin typeface="+mj-lt"/>
                <a:cs typeface="Calibri"/>
              </a:rPr>
              <a:t>N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747135" y="2276783"/>
            <a:ext cx="1267968" cy="624839"/>
          </a:xfrm>
          <a:custGeom>
            <a:avLst/>
            <a:gdLst/>
            <a:ahLst/>
            <a:cxnLst/>
            <a:rect l="l" t="t" r="r" b="b"/>
            <a:pathLst>
              <a:path w="1267968" h="624839">
                <a:moveTo>
                  <a:pt x="1163827" y="0"/>
                </a:moveTo>
                <a:lnTo>
                  <a:pt x="95353" y="365"/>
                </a:lnTo>
                <a:lnTo>
                  <a:pt x="54828" y="12384"/>
                </a:lnTo>
                <a:lnTo>
                  <a:pt x="23133" y="38676"/>
                </a:lnTo>
                <a:lnTo>
                  <a:pt x="3975" y="75531"/>
                </a:lnTo>
                <a:lnTo>
                  <a:pt x="0" y="104139"/>
                </a:lnTo>
                <a:lnTo>
                  <a:pt x="365" y="529486"/>
                </a:lnTo>
                <a:lnTo>
                  <a:pt x="12384" y="570011"/>
                </a:lnTo>
                <a:lnTo>
                  <a:pt x="38676" y="601706"/>
                </a:lnTo>
                <a:lnTo>
                  <a:pt x="75531" y="620864"/>
                </a:lnTo>
                <a:lnTo>
                  <a:pt x="104139" y="624839"/>
                </a:lnTo>
                <a:lnTo>
                  <a:pt x="1172614" y="624474"/>
                </a:lnTo>
                <a:lnTo>
                  <a:pt x="1213139" y="612455"/>
                </a:lnTo>
                <a:lnTo>
                  <a:pt x="1244834" y="586163"/>
                </a:lnTo>
                <a:lnTo>
                  <a:pt x="1263992" y="549308"/>
                </a:lnTo>
                <a:lnTo>
                  <a:pt x="1267968" y="520699"/>
                </a:lnTo>
                <a:lnTo>
                  <a:pt x="1267602" y="95353"/>
                </a:lnTo>
                <a:lnTo>
                  <a:pt x="1255583" y="54828"/>
                </a:lnTo>
                <a:lnTo>
                  <a:pt x="1229291" y="23133"/>
                </a:lnTo>
                <a:lnTo>
                  <a:pt x="1192436" y="3975"/>
                </a:lnTo>
                <a:lnTo>
                  <a:pt x="1163827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+mj-l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23157" y="2489254"/>
            <a:ext cx="916305" cy="203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 smtClean="0">
                <a:latin typeface="+mj-lt"/>
                <a:cs typeface="Calibri"/>
              </a:rPr>
              <a:t>M</a:t>
            </a:r>
            <a:r>
              <a:rPr sz="1200" b="1" spc="0" dirty="0" smtClean="0">
                <a:latin typeface="+mj-lt"/>
                <a:cs typeface="Calibri"/>
              </a:rPr>
              <a:t>in</a:t>
            </a:r>
            <a:r>
              <a:rPr sz="1200" b="1" spc="1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€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0" dirty="0" smtClean="0">
                <a:latin typeface="+mj-lt"/>
                <a:cs typeface="Calibri"/>
              </a:rPr>
              <a:t>20</a:t>
            </a:r>
            <a:r>
              <a:rPr sz="1200" b="1" spc="5" dirty="0" smtClean="0">
                <a:latin typeface="+mj-lt"/>
                <a:cs typeface="Calibri"/>
              </a:rPr>
              <a:t> </a:t>
            </a:r>
            <a:r>
              <a:rPr sz="1200" b="1" spc="-5" dirty="0" smtClean="0">
                <a:latin typeface="+mj-lt"/>
                <a:cs typeface="Calibri"/>
              </a:rPr>
              <a:t>ML</a:t>
            </a:r>
            <a:r>
              <a:rPr sz="1200" b="1" spc="0" dirty="0" smtClean="0">
                <a:latin typeface="+mj-lt"/>
                <a:cs typeface="Calibri"/>
              </a:rPr>
              <a:t>N</a:t>
            </a:r>
            <a:endParaRPr sz="1200" dirty="0">
              <a:latin typeface="+mj-lt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44171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xfrm>
            <a:off x="483108" y="444705"/>
            <a:ext cx="11095736" cy="2984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cs typeface="Calibri Light"/>
              </a:rPr>
              <a:t>CO</a:t>
            </a:r>
            <a:r>
              <a:rPr sz="1800" b="1" spc="-25" dirty="0" smtClean="0">
                <a:cs typeface="Calibri Light"/>
              </a:rPr>
              <a:t>N</a:t>
            </a:r>
            <a:r>
              <a:rPr sz="1800" b="1" spc="-20" dirty="0" smtClean="0">
                <a:cs typeface="Calibri Light"/>
              </a:rPr>
              <a:t>T</a:t>
            </a:r>
            <a:r>
              <a:rPr sz="1800" b="1" spc="-25" dirty="0" smtClean="0">
                <a:cs typeface="Calibri Light"/>
              </a:rPr>
              <a:t>R</a:t>
            </a:r>
            <a:r>
              <a:rPr sz="1800" b="1" spc="-165" dirty="0" smtClean="0">
                <a:cs typeface="Calibri Light"/>
              </a:rPr>
              <a:t>A</a:t>
            </a:r>
            <a:r>
              <a:rPr sz="1800" b="1" spc="15" dirty="0" smtClean="0">
                <a:cs typeface="Calibri Light"/>
              </a:rPr>
              <a:t>T</a:t>
            </a:r>
            <a:r>
              <a:rPr sz="1800" b="1" spc="-20" dirty="0" smtClean="0">
                <a:cs typeface="Calibri Light"/>
              </a:rPr>
              <a:t>T</a:t>
            </a:r>
            <a:r>
              <a:rPr sz="1800" b="1" spc="0" dirty="0" smtClean="0">
                <a:cs typeface="Calibri Light"/>
              </a:rPr>
              <a:t>I</a:t>
            </a:r>
            <a:r>
              <a:rPr sz="1800" b="1" spc="-45" dirty="0" smtClean="0">
                <a:cs typeface="Calibri Light"/>
              </a:rPr>
              <a:t> </a:t>
            </a:r>
            <a:r>
              <a:rPr sz="1800" b="1" spc="0" dirty="0" smtClean="0">
                <a:cs typeface="Calibri Light"/>
              </a:rPr>
              <a:t>DI</a:t>
            </a:r>
            <a:r>
              <a:rPr sz="1800" b="1" spc="-35" dirty="0" smtClean="0">
                <a:cs typeface="Calibri Light"/>
              </a:rPr>
              <a:t> </a:t>
            </a:r>
            <a:r>
              <a:rPr sz="1800" b="1" spc="-25" dirty="0" smtClean="0">
                <a:cs typeface="Calibri Light"/>
              </a:rPr>
              <a:t>S</a:t>
            </a:r>
            <a:r>
              <a:rPr sz="1800" b="1" spc="0" dirty="0" smtClean="0">
                <a:cs typeface="Calibri Light"/>
              </a:rPr>
              <a:t>V</a:t>
            </a:r>
            <a:r>
              <a:rPr sz="1800" b="1" spc="-10" dirty="0" smtClean="0">
                <a:cs typeface="Calibri Light"/>
              </a:rPr>
              <a:t>I</a:t>
            </a:r>
            <a:r>
              <a:rPr sz="1800" b="1" spc="-60" dirty="0" smtClean="0">
                <a:cs typeface="Calibri Light"/>
              </a:rPr>
              <a:t>L</a:t>
            </a:r>
            <a:r>
              <a:rPr sz="1800" b="1" spc="-35" dirty="0" smtClean="0">
                <a:cs typeface="Calibri Light"/>
              </a:rPr>
              <a:t>U</a:t>
            </a:r>
            <a:r>
              <a:rPr sz="1800" b="1" spc="-25" dirty="0" smtClean="0">
                <a:cs typeface="Calibri Light"/>
              </a:rPr>
              <a:t>PP</a:t>
            </a:r>
            <a:r>
              <a:rPr sz="1800" b="1" spc="0" dirty="0" smtClean="0">
                <a:cs typeface="Calibri Light"/>
              </a:rPr>
              <a:t>O</a:t>
            </a:r>
            <a:r>
              <a:rPr sz="1800" b="1" spc="-70" dirty="0" smtClean="0">
                <a:cs typeface="Calibri Light"/>
              </a:rPr>
              <a:t> </a:t>
            </a:r>
            <a:r>
              <a:rPr sz="1800" b="1" spc="0" dirty="0" smtClean="0">
                <a:cs typeface="Calibri Light"/>
              </a:rPr>
              <a:t>–</a:t>
            </a:r>
            <a:r>
              <a:rPr sz="1800" b="1" spc="-35" dirty="0" smtClean="0">
                <a:cs typeface="Calibri Light"/>
              </a:rPr>
              <a:t> </a:t>
            </a:r>
            <a:r>
              <a:rPr sz="1800" b="1" spc="-110" dirty="0" smtClean="0">
                <a:cs typeface="Calibri Light"/>
              </a:rPr>
              <a:t>F</a:t>
            </a:r>
            <a:r>
              <a:rPr sz="1800" b="1" spc="-10" dirty="0" smtClean="0">
                <a:cs typeface="Calibri Light"/>
              </a:rPr>
              <a:t>A</a:t>
            </a:r>
            <a:r>
              <a:rPr sz="1800" b="1" spc="-35" dirty="0" smtClean="0">
                <a:cs typeface="Calibri Light"/>
              </a:rPr>
              <a:t>S</a:t>
            </a:r>
            <a:r>
              <a:rPr sz="1800" b="1" spc="0" dirty="0" smtClean="0">
                <a:cs typeface="Calibri Light"/>
              </a:rPr>
              <a:t>T</a:t>
            </a:r>
            <a:r>
              <a:rPr sz="1800" b="1" spc="-55" dirty="0" smtClean="0">
                <a:cs typeface="Calibri Light"/>
              </a:rPr>
              <a:t> </a:t>
            </a:r>
            <a:r>
              <a:rPr sz="1800" b="1" spc="0" dirty="0" smtClean="0">
                <a:cs typeface="Calibri Light"/>
              </a:rPr>
              <a:t>T</a:t>
            </a:r>
            <a:r>
              <a:rPr sz="1800" b="1" spc="-10" dirty="0" smtClean="0">
                <a:cs typeface="Calibri Light"/>
              </a:rPr>
              <a:t>R</a:t>
            </a:r>
            <a:r>
              <a:rPr sz="1800" b="1" spc="-20" dirty="0" smtClean="0">
                <a:cs typeface="Calibri Light"/>
              </a:rPr>
              <a:t>A</a:t>
            </a:r>
            <a:r>
              <a:rPr sz="1800" b="1" spc="-15" dirty="0" smtClean="0">
                <a:cs typeface="Calibri Light"/>
              </a:rPr>
              <a:t>C</a:t>
            </a:r>
            <a:r>
              <a:rPr sz="1800" b="1" spc="0" dirty="0" smtClean="0">
                <a:cs typeface="Calibri Light"/>
              </a:rPr>
              <a:t>K</a:t>
            </a:r>
            <a:endParaRPr sz="1800" b="1" dirty="0">
              <a:cs typeface="Calibri Light"/>
            </a:endParaRPr>
          </a:p>
        </p:txBody>
      </p:sp>
      <p:pic>
        <p:nvPicPr>
          <p:cNvPr id="56" name="Immagine 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888" y="2905506"/>
            <a:ext cx="7285355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i="1" dirty="0" smtClean="0">
                <a:latin typeface="Calibri"/>
                <a:cs typeface="Calibri"/>
              </a:rPr>
              <a:t>*</a:t>
            </a:r>
            <a:r>
              <a:rPr sz="1100" b="1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Temp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s</a:t>
            </a:r>
            <a:r>
              <a:rPr sz="900" i="1" spc="-5" dirty="0" smtClean="0">
                <a:latin typeface="Calibri"/>
                <a:cs typeface="Calibri"/>
              </a:rPr>
              <a:t>ti</a:t>
            </a:r>
            <a:r>
              <a:rPr sz="900" i="1" spc="0" dirty="0" smtClean="0">
                <a:latin typeface="Calibri"/>
                <a:cs typeface="Calibri"/>
              </a:rPr>
              <a:t>ca </a:t>
            </a:r>
            <a:r>
              <a:rPr sz="900" i="1" spc="-5" dirty="0" smtClean="0">
                <a:latin typeface="Calibri"/>
                <a:cs typeface="Calibri"/>
              </a:rPr>
              <a:t>v</a:t>
            </a:r>
            <a:r>
              <a:rPr sz="900" i="1" spc="0" dirty="0" smtClean="0">
                <a:latin typeface="Calibri"/>
                <a:cs typeface="Calibri"/>
              </a:rPr>
              <a:t>a</a:t>
            </a:r>
            <a:r>
              <a:rPr sz="900" i="1" spc="-5" dirty="0" smtClean="0">
                <a:latin typeface="Calibri"/>
                <a:cs typeface="Calibri"/>
              </a:rPr>
              <a:t>li</a:t>
            </a:r>
            <a:r>
              <a:rPr sz="900" i="1" spc="0" dirty="0" smtClean="0">
                <a:latin typeface="Calibri"/>
                <a:cs typeface="Calibri"/>
              </a:rPr>
              <a:t>da s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-5" dirty="0" smtClean="0">
                <a:latin typeface="Calibri"/>
                <a:cs typeface="Calibri"/>
              </a:rPr>
              <a:t>l</a:t>
            </a:r>
            <a:r>
              <a:rPr sz="900" i="1" spc="0" dirty="0" smtClean="0">
                <a:latin typeface="Calibri"/>
                <a:cs typeface="Calibri"/>
              </a:rPr>
              <a:t>o</a:t>
            </a:r>
            <a:r>
              <a:rPr sz="900" i="1" spc="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nel</a:t>
            </a:r>
            <a:r>
              <a:rPr sz="900" i="1" spc="-5" dirty="0" smtClean="0">
                <a:latin typeface="Calibri"/>
                <a:cs typeface="Calibri"/>
              </a:rPr>
              <a:t>l</a:t>
            </a:r>
            <a:r>
              <a:rPr sz="900" i="1" spc="0" dirty="0" smtClean="0">
                <a:latin typeface="Calibri"/>
                <a:cs typeface="Calibri"/>
              </a:rPr>
              <a:t>’e</a:t>
            </a:r>
            <a:r>
              <a:rPr sz="900" i="1" spc="-5" dirty="0" smtClean="0">
                <a:latin typeface="Calibri"/>
                <a:cs typeface="Calibri"/>
              </a:rPr>
              <a:t>v</a:t>
            </a:r>
            <a:r>
              <a:rPr sz="900" i="1" spc="0" dirty="0" smtClean="0">
                <a:latin typeface="Calibri"/>
                <a:cs typeface="Calibri"/>
              </a:rPr>
              <a:t>e</a:t>
            </a:r>
            <a:r>
              <a:rPr sz="900" i="1" spc="5" dirty="0" smtClean="0">
                <a:latin typeface="Calibri"/>
                <a:cs typeface="Calibri"/>
              </a:rPr>
              <a:t>n</a:t>
            </a:r>
            <a:r>
              <a:rPr sz="900" i="1" spc="0" dirty="0" smtClean="0">
                <a:latin typeface="Calibri"/>
                <a:cs typeface="Calibri"/>
              </a:rPr>
              <a:t>tua</a:t>
            </a:r>
            <a:r>
              <a:rPr sz="900" i="1" spc="-5" dirty="0" smtClean="0">
                <a:latin typeface="Calibri"/>
                <a:cs typeface="Calibri"/>
              </a:rPr>
              <a:t>li</a:t>
            </a:r>
            <a:r>
              <a:rPr sz="900" i="1" spc="0" dirty="0" smtClean="0">
                <a:latin typeface="Calibri"/>
                <a:cs typeface="Calibri"/>
              </a:rPr>
              <a:t>tà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di</a:t>
            </a:r>
            <a:r>
              <a:rPr sz="900" i="1" spc="-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r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ch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esta</a:t>
            </a:r>
            <a:r>
              <a:rPr sz="900" i="1" spc="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ant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c</a:t>
            </a:r>
            <a:r>
              <a:rPr sz="900" i="1" spc="-10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po</a:t>
            </a:r>
            <a:r>
              <a:rPr sz="900" i="1" spc="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–</a:t>
            </a:r>
            <a:r>
              <a:rPr sz="900" i="1" spc="-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se</a:t>
            </a:r>
            <a:r>
              <a:rPr sz="900" i="1" spc="-15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l</a:t>
            </a:r>
            <a:r>
              <a:rPr sz="900" i="1" spc="0" dirty="0" smtClean="0">
                <a:latin typeface="Calibri"/>
                <a:cs typeface="Calibri"/>
              </a:rPr>
              <a:t>a s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c</a:t>
            </a:r>
            <a:r>
              <a:rPr sz="900" i="1" spc="-10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età</a:t>
            </a:r>
            <a:r>
              <a:rPr sz="900" i="1" spc="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r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ch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e</a:t>
            </a:r>
            <a:r>
              <a:rPr sz="900" i="1" spc="5" dirty="0" smtClean="0">
                <a:latin typeface="Calibri"/>
                <a:cs typeface="Calibri"/>
              </a:rPr>
              <a:t>d</a:t>
            </a:r>
            <a:r>
              <a:rPr sz="900" i="1" spc="0" dirty="0" smtClean="0">
                <a:latin typeface="Calibri"/>
                <a:cs typeface="Calibri"/>
              </a:rPr>
              <a:t>e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l</a:t>
            </a:r>
            <a:r>
              <a:rPr sz="900" i="1" spc="0" dirty="0" smtClean="0">
                <a:latin typeface="Calibri"/>
                <a:cs typeface="Calibri"/>
              </a:rPr>
              <a:t>’ant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c</a:t>
            </a:r>
            <a:r>
              <a:rPr sz="900" i="1" spc="-10" dirty="0" smtClean="0">
                <a:latin typeface="Calibri"/>
                <a:cs typeface="Calibri"/>
              </a:rPr>
              <a:t>i</a:t>
            </a:r>
            <a:r>
              <a:rPr sz="900" i="1" spc="0" dirty="0" smtClean="0">
                <a:latin typeface="Calibri"/>
                <a:cs typeface="Calibri"/>
              </a:rPr>
              <a:t>po</a:t>
            </a:r>
            <a:r>
              <a:rPr sz="900" i="1" spc="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ha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un</a:t>
            </a:r>
            <a:r>
              <a:rPr sz="900" i="1" spc="-10" dirty="0" smtClean="0">
                <a:latin typeface="Calibri"/>
                <a:cs typeface="Calibri"/>
              </a:rPr>
              <a:t> o</a:t>
            </a:r>
            <a:r>
              <a:rPr sz="900" i="1" spc="0" dirty="0" smtClean="0">
                <a:latin typeface="Calibri"/>
                <a:cs typeface="Calibri"/>
              </a:rPr>
              <a:t>bb</a:t>
            </a:r>
            <a:r>
              <a:rPr sz="900" i="1" spc="-5" dirty="0" smtClean="0">
                <a:latin typeface="Calibri"/>
                <a:cs typeface="Calibri"/>
              </a:rPr>
              <a:t>li</a:t>
            </a:r>
            <a:r>
              <a:rPr sz="900" i="1" spc="0" dirty="0" smtClean="0">
                <a:latin typeface="Calibri"/>
                <a:cs typeface="Calibri"/>
              </a:rPr>
              <a:t>go</a:t>
            </a:r>
            <a:r>
              <a:rPr sz="900" i="1" spc="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te</a:t>
            </a:r>
            <a:r>
              <a:rPr sz="900" i="1" spc="-5" dirty="0" smtClean="0">
                <a:latin typeface="Calibri"/>
                <a:cs typeface="Calibri"/>
              </a:rPr>
              <a:t>m</a:t>
            </a:r>
            <a:r>
              <a:rPr sz="900" i="1" spc="0" dirty="0" smtClean="0">
                <a:latin typeface="Calibri"/>
                <a:cs typeface="Calibri"/>
              </a:rPr>
              <a:t>p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ra</a:t>
            </a:r>
            <a:r>
              <a:rPr sz="900" i="1" spc="20" dirty="0" smtClean="0">
                <a:latin typeface="Calibri"/>
                <a:cs typeface="Calibri"/>
              </a:rPr>
              <a:t>l</a:t>
            </a:r>
            <a:r>
              <a:rPr sz="900" i="1" spc="-5" dirty="0" smtClean="0">
                <a:latin typeface="Calibri"/>
                <a:cs typeface="Calibri"/>
              </a:rPr>
              <a:t>e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p</a:t>
            </a:r>
            <a:r>
              <a:rPr sz="900" i="1" spc="-5" dirty="0" smtClean="0">
                <a:latin typeface="Calibri"/>
                <a:cs typeface="Calibri"/>
              </a:rPr>
              <a:t>er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l</a:t>
            </a:r>
            <a:r>
              <a:rPr sz="900" i="1" spc="0" dirty="0" smtClean="0">
                <a:latin typeface="Calibri"/>
                <a:cs typeface="Calibri"/>
              </a:rPr>
              <a:t>a </a:t>
            </a:r>
            <a:r>
              <a:rPr sz="900" i="1" spc="5" dirty="0" smtClean="0">
                <a:latin typeface="Calibri"/>
                <a:cs typeface="Calibri"/>
              </a:rPr>
              <a:t>p</a:t>
            </a:r>
            <a:r>
              <a:rPr sz="900" i="1" spc="-5" dirty="0" smtClean="0">
                <a:latin typeface="Calibri"/>
                <a:cs typeface="Calibri"/>
              </a:rPr>
              <a:t>rese</a:t>
            </a:r>
            <a:r>
              <a:rPr sz="900" i="1" spc="0" dirty="0" smtClean="0">
                <a:latin typeface="Calibri"/>
                <a:cs typeface="Calibri"/>
              </a:rPr>
              <a:t>nta</a:t>
            </a:r>
            <a:r>
              <a:rPr sz="900" i="1" spc="-10" dirty="0" smtClean="0">
                <a:latin typeface="Calibri"/>
                <a:cs typeface="Calibri"/>
              </a:rPr>
              <a:t>z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-5" dirty="0" smtClean="0">
                <a:latin typeface="Calibri"/>
                <a:cs typeface="Calibri"/>
              </a:rPr>
              <a:t>e</a:t>
            </a:r>
            <a:r>
              <a:rPr sz="900" i="1" spc="-3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del </a:t>
            </a:r>
            <a:r>
              <a:rPr sz="900" i="1" spc="-5" dirty="0" smtClean="0">
                <a:latin typeface="Calibri"/>
                <a:cs typeface="Calibri"/>
              </a:rPr>
              <a:t>I</a:t>
            </a:r>
            <a:r>
              <a:rPr sz="900" i="1" spc="-15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S</a:t>
            </a:r>
            <a:r>
              <a:rPr sz="900" i="1" spc="-15" dirty="0" smtClean="0">
                <a:latin typeface="Calibri"/>
                <a:cs typeface="Calibri"/>
              </a:rPr>
              <a:t>A</a:t>
            </a:r>
            <a:r>
              <a:rPr sz="900" i="1" spc="0" dirty="0" smtClean="0">
                <a:latin typeface="Calibri"/>
                <a:cs typeface="Calibri"/>
              </a:rPr>
              <a:t>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8646" y="2905506"/>
            <a:ext cx="2288540" cy="187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i="1" dirty="0" smtClean="0">
                <a:latin typeface="Calibri"/>
                <a:cs typeface="Calibri"/>
              </a:rPr>
              <a:t>**</a:t>
            </a:r>
            <a:r>
              <a:rPr sz="1100" b="1" i="1" spc="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E’</a:t>
            </a:r>
            <a:r>
              <a:rPr sz="900" i="1" spc="-2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p</a:t>
            </a:r>
            <a:r>
              <a:rPr sz="900" i="1" spc="-10" dirty="0" smtClean="0">
                <a:latin typeface="Calibri"/>
                <a:cs typeface="Calibri"/>
              </a:rPr>
              <a:t>o</a:t>
            </a:r>
            <a:r>
              <a:rPr sz="900" i="1" spc="0" dirty="0" smtClean="0">
                <a:latin typeface="Calibri"/>
                <a:cs typeface="Calibri"/>
              </a:rPr>
              <a:t>s</a:t>
            </a:r>
            <a:r>
              <a:rPr sz="900" i="1" spc="-5" dirty="0" smtClean="0">
                <a:latin typeface="Calibri"/>
                <a:cs typeface="Calibri"/>
              </a:rPr>
              <a:t>si</a:t>
            </a:r>
            <a:r>
              <a:rPr sz="900" i="1" spc="0" dirty="0" smtClean="0">
                <a:latin typeface="Calibri"/>
                <a:cs typeface="Calibri"/>
              </a:rPr>
              <a:t>b</a:t>
            </a:r>
            <a:r>
              <a:rPr sz="900" i="1" spc="-5" dirty="0" smtClean="0">
                <a:latin typeface="Calibri"/>
                <a:cs typeface="Calibri"/>
              </a:rPr>
              <a:t>il</a:t>
            </a:r>
            <a:r>
              <a:rPr sz="900" i="1" spc="0" dirty="0" smtClean="0">
                <a:latin typeface="Calibri"/>
                <a:cs typeface="Calibri"/>
              </a:rPr>
              <a:t>e</a:t>
            </a:r>
            <a:r>
              <a:rPr sz="900" i="1" spc="2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prese</a:t>
            </a:r>
            <a:r>
              <a:rPr sz="900" i="1" spc="5" dirty="0" smtClean="0">
                <a:latin typeface="Calibri"/>
                <a:cs typeface="Calibri"/>
              </a:rPr>
              <a:t>n</a:t>
            </a:r>
            <a:r>
              <a:rPr sz="900" i="1" spc="0" dirty="0" smtClean="0">
                <a:latin typeface="Calibri"/>
                <a:cs typeface="Calibri"/>
              </a:rPr>
              <a:t>tare</a:t>
            </a:r>
            <a:r>
              <a:rPr sz="900" i="1" spc="-50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mi</a:t>
            </a:r>
            <a:r>
              <a:rPr sz="900" i="1" spc="0" dirty="0" smtClean="0">
                <a:latin typeface="Calibri"/>
                <a:cs typeface="Calibri"/>
              </a:rPr>
              <a:t>n</a:t>
            </a:r>
            <a:r>
              <a:rPr sz="900" i="1" spc="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1</a:t>
            </a:r>
            <a:r>
              <a:rPr sz="900" i="1" spc="-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S</a:t>
            </a:r>
            <a:r>
              <a:rPr sz="900" i="1" spc="-5" dirty="0" smtClean="0">
                <a:latin typeface="Calibri"/>
                <a:cs typeface="Calibri"/>
              </a:rPr>
              <a:t>A</a:t>
            </a:r>
            <a:r>
              <a:rPr sz="900" i="1" spc="0" dirty="0" smtClean="0">
                <a:latin typeface="Calibri"/>
                <a:cs typeface="Calibri"/>
              </a:rPr>
              <a:t>L</a:t>
            </a:r>
            <a:r>
              <a:rPr sz="900" i="1" spc="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o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-5" dirty="0" smtClean="0">
                <a:latin typeface="Calibri"/>
                <a:cs typeface="Calibri"/>
              </a:rPr>
              <a:t>m</a:t>
            </a:r>
            <a:r>
              <a:rPr sz="900" i="1" spc="0" dirty="0" smtClean="0">
                <a:latin typeface="Calibri"/>
                <a:cs typeface="Calibri"/>
              </a:rPr>
              <a:t>ax</a:t>
            </a:r>
            <a:r>
              <a:rPr sz="900" i="1" spc="-10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5</a:t>
            </a:r>
            <a:r>
              <a:rPr sz="900" i="1" spc="-15" dirty="0" smtClean="0">
                <a:latin typeface="Calibri"/>
                <a:cs typeface="Calibri"/>
              </a:rPr>
              <a:t> </a:t>
            </a:r>
            <a:r>
              <a:rPr sz="900" i="1" spc="0" dirty="0" smtClean="0">
                <a:latin typeface="Calibri"/>
                <a:cs typeface="Calibri"/>
              </a:rPr>
              <a:t>S</a:t>
            </a:r>
            <a:r>
              <a:rPr sz="900" i="1" spc="-5" dirty="0" smtClean="0">
                <a:latin typeface="Calibri"/>
                <a:cs typeface="Calibri"/>
              </a:rPr>
              <a:t>A</a:t>
            </a:r>
            <a:r>
              <a:rPr sz="900" i="1" spc="0" dirty="0" smtClean="0">
                <a:latin typeface="Calibri"/>
                <a:cs typeface="Calibri"/>
              </a:rPr>
              <a:t>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3808" y="2081911"/>
            <a:ext cx="589915" cy="35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115570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Firma C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tr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tto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12875" y="1870838"/>
            <a:ext cx="0" cy="159512"/>
          </a:xfrm>
          <a:custGeom>
            <a:avLst/>
            <a:gdLst/>
            <a:ahLst/>
            <a:cxnLst/>
            <a:rect l="l" t="t" r="r" b="b"/>
            <a:pathLst>
              <a:path h="159512">
                <a:moveTo>
                  <a:pt x="0" y="0"/>
                </a:moveTo>
                <a:lnTo>
                  <a:pt x="0" y="159512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1534" y="1665097"/>
            <a:ext cx="7562088" cy="234696"/>
          </a:xfrm>
          <a:custGeom>
            <a:avLst/>
            <a:gdLst/>
            <a:ahLst/>
            <a:cxnLst/>
            <a:rect l="l" t="t" r="r" b="b"/>
            <a:pathLst>
              <a:path w="7562088" h="234696">
                <a:moveTo>
                  <a:pt x="7451979" y="0"/>
                </a:moveTo>
                <a:lnTo>
                  <a:pt x="0" y="0"/>
                </a:lnTo>
                <a:lnTo>
                  <a:pt x="0" y="234696"/>
                </a:lnTo>
                <a:lnTo>
                  <a:pt x="7451979" y="234696"/>
                </a:lnTo>
                <a:lnTo>
                  <a:pt x="7562088" y="117348"/>
                </a:lnTo>
                <a:lnTo>
                  <a:pt x="745197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71243" y="1675766"/>
            <a:ext cx="3493007" cy="224027"/>
          </a:xfrm>
          <a:custGeom>
            <a:avLst/>
            <a:gdLst/>
            <a:ahLst/>
            <a:cxnLst/>
            <a:rect l="l" t="t" r="r" b="b"/>
            <a:pathLst>
              <a:path w="3493007" h="224027">
                <a:moveTo>
                  <a:pt x="3398265" y="0"/>
                </a:moveTo>
                <a:lnTo>
                  <a:pt x="0" y="0"/>
                </a:lnTo>
                <a:lnTo>
                  <a:pt x="94741" y="112013"/>
                </a:lnTo>
                <a:lnTo>
                  <a:pt x="0" y="224027"/>
                </a:lnTo>
                <a:lnTo>
                  <a:pt x="3398265" y="224027"/>
                </a:lnTo>
                <a:lnTo>
                  <a:pt x="3493007" y="112013"/>
                </a:lnTo>
                <a:lnTo>
                  <a:pt x="3398265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94742" y="1899794"/>
            <a:ext cx="0" cy="159512"/>
          </a:xfrm>
          <a:custGeom>
            <a:avLst/>
            <a:gdLst/>
            <a:ahLst/>
            <a:cxnLst/>
            <a:rect l="l" t="t" r="r" b="b"/>
            <a:pathLst>
              <a:path h="159512">
                <a:moveTo>
                  <a:pt x="0" y="0"/>
                </a:moveTo>
                <a:lnTo>
                  <a:pt x="0" y="159512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94059" y="1524000"/>
            <a:ext cx="1799209" cy="0"/>
          </a:xfrm>
          <a:custGeom>
            <a:avLst/>
            <a:gdLst/>
            <a:ahLst/>
            <a:cxnLst/>
            <a:rect l="l" t="t" r="r" b="b"/>
            <a:pathLst>
              <a:path w="1799209">
                <a:moveTo>
                  <a:pt x="0" y="0"/>
                </a:moveTo>
                <a:lnTo>
                  <a:pt x="1799209" y="0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2430" y="1524000"/>
            <a:ext cx="1914144" cy="0"/>
          </a:xfrm>
          <a:custGeom>
            <a:avLst/>
            <a:gdLst/>
            <a:ahLst/>
            <a:cxnLst/>
            <a:rect l="l" t="t" r="r" b="b"/>
            <a:pathLst>
              <a:path w="1914144">
                <a:moveTo>
                  <a:pt x="0" y="0"/>
                </a:moveTo>
                <a:lnTo>
                  <a:pt x="1914144" y="0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7651" y="1700150"/>
            <a:ext cx="2682240" cy="169163"/>
          </a:xfrm>
          <a:custGeom>
            <a:avLst/>
            <a:gdLst/>
            <a:ahLst/>
            <a:cxnLst/>
            <a:rect l="l" t="t" r="r" b="b"/>
            <a:pathLst>
              <a:path w="2682240" h="169163">
                <a:moveTo>
                  <a:pt x="0" y="169163"/>
                </a:moveTo>
                <a:lnTo>
                  <a:pt x="2682240" y="169163"/>
                </a:lnTo>
                <a:lnTo>
                  <a:pt x="2682240" y="0"/>
                </a:lnTo>
                <a:lnTo>
                  <a:pt x="0" y="0"/>
                </a:lnTo>
                <a:lnTo>
                  <a:pt x="0" y="169163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009835" y="2094485"/>
            <a:ext cx="2045335" cy="35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6370">
              <a:lnSpc>
                <a:spcPct val="100000"/>
              </a:lnSpc>
              <a:tabLst>
                <a:tab pos="1208405" algn="l"/>
              </a:tabLst>
            </a:pPr>
            <a:r>
              <a:rPr sz="1100" b="1" dirty="0" smtClean="0">
                <a:latin typeface="Calibri"/>
                <a:cs typeface="Calibri"/>
              </a:rPr>
              <a:t>R</a:t>
            </a:r>
            <a:r>
              <a:rPr sz="1100" b="1" spc="5" dirty="0" smtClean="0">
                <a:latin typeface="Calibri"/>
                <a:cs typeface="Calibri"/>
              </a:rPr>
              <a:t>ic</a:t>
            </a:r>
            <a:r>
              <a:rPr sz="1100" b="1" spc="-5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sta	Ric</a:t>
            </a:r>
            <a:r>
              <a:rPr sz="1100" b="1" spc="-10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sta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Anti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p</a:t>
            </a:r>
            <a:r>
              <a:rPr sz="1100" b="1" spc="0" dirty="0" smtClean="0">
                <a:latin typeface="Calibri"/>
                <a:cs typeface="Calibri"/>
              </a:rPr>
              <a:t>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40%* </a:t>
            </a:r>
            <a:r>
              <a:rPr sz="1100" b="1" spc="10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g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zi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r>
              <a:rPr sz="1100" b="1" spc="-2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1</a:t>
            </a:r>
            <a:r>
              <a:rPr sz="1100" b="1" spc="-10" dirty="0" smtClean="0">
                <a:latin typeface="Calibri"/>
                <a:cs typeface="Calibri"/>
              </a:rPr>
              <a:t> S</a:t>
            </a:r>
            <a:r>
              <a:rPr sz="1100" b="1" spc="0" dirty="0" smtClean="0">
                <a:latin typeface="Calibri"/>
                <a:cs typeface="Calibri"/>
              </a:rPr>
              <a:t>AL**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15250" y="1696848"/>
            <a:ext cx="2185670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rebuchet MS"/>
                <a:cs typeface="Trebuchet MS"/>
              </a:rPr>
              <a:t>CAN</a:t>
            </a:r>
            <a:r>
              <a:rPr sz="1200" spc="-5" dirty="0" smtClean="0">
                <a:latin typeface="Trebuchet MS"/>
                <a:cs typeface="Trebuchet MS"/>
              </a:rPr>
              <a:t>TIE</a:t>
            </a:r>
            <a:r>
              <a:rPr sz="1200" spc="0" dirty="0" smtClean="0">
                <a:latin typeface="Trebuchet MS"/>
                <a:cs typeface="Trebuchet MS"/>
              </a:rPr>
              <a:t>RABIL</a:t>
            </a:r>
            <a:r>
              <a:rPr sz="1200" spc="-10" dirty="0" smtClean="0">
                <a:latin typeface="Trebuchet MS"/>
                <a:cs typeface="Trebuchet MS"/>
              </a:rPr>
              <a:t>ITA ENTRO 1</a:t>
            </a:r>
            <a:r>
              <a:rPr sz="1200" spc="0" dirty="0" smtClean="0">
                <a:latin typeface="Trebuchet MS"/>
                <a:cs typeface="Trebuchet MS"/>
              </a:rPr>
              <a:t>2 MESI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31246" y="1709294"/>
            <a:ext cx="748284" cy="160020"/>
          </a:xfrm>
          <a:custGeom>
            <a:avLst/>
            <a:gdLst/>
            <a:ahLst/>
            <a:cxnLst/>
            <a:rect l="l" t="t" r="r" b="b"/>
            <a:pathLst>
              <a:path w="748284" h="160020">
                <a:moveTo>
                  <a:pt x="0" y="160020"/>
                </a:moveTo>
                <a:lnTo>
                  <a:pt x="748284" y="160020"/>
                </a:lnTo>
                <a:lnTo>
                  <a:pt x="748284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43769" y="1694054"/>
            <a:ext cx="522605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rebuchet MS"/>
                <a:cs typeface="Trebuchet MS"/>
              </a:rPr>
              <a:t>6</a:t>
            </a:r>
            <a:r>
              <a:rPr sz="1200" spc="-5" dirty="0" smtClean="0">
                <a:latin typeface="Trebuchet MS"/>
                <a:cs typeface="Trebuchet MS"/>
              </a:rPr>
              <a:t> </a:t>
            </a:r>
            <a:r>
              <a:rPr sz="1200" spc="0" dirty="0" smtClean="0">
                <a:latin typeface="Trebuchet MS"/>
                <a:cs typeface="Trebuchet MS"/>
              </a:rPr>
              <a:t>m</a:t>
            </a:r>
            <a:r>
              <a:rPr sz="1200" spc="5" dirty="0" smtClean="0">
                <a:latin typeface="Trebuchet MS"/>
                <a:cs typeface="Trebuchet MS"/>
              </a:rPr>
              <a:t>e</a:t>
            </a:r>
            <a:r>
              <a:rPr sz="1200" spc="-15" dirty="0" smtClean="0">
                <a:latin typeface="Trebuchet MS"/>
                <a:cs typeface="Trebuchet MS"/>
              </a:rPr>
              <a:t>s</a:t>
            </a:r>
            <a:r>
              <a:rPr sz="1200" spc="0" dirty="0" smtClean="0">
                <a:latin typeface="Trebuchet MS"/>
                <a:cs typeface="Trebuchet MS"/>
              </a:rPr>
              <a:t>i*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3978" y="1909446"/>
            <a:ext cx="2664460" cy="1879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10" dirty="0" smtClean="0">
                <a:latin typeface="Calibri"/>
                <a:cs typeface="Calibri"/>
              </a:rPr>
              <a:t>S</a:t>
            </a:r>
            <a:r>
              <a:rPr sz="1100" b="1" spc="0" dirty="0" smtClean="0">
                <a:latin typeface="Calibri"/>
                <a:cs typeface="Calibri"/>
              </a:rPr>
              <a:t>i ad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ev</a:t>
            </a:r>
            <a:r>
              <a:rPr sz="1100" b="1" spc="-5" dirty="0" smtClean="0">
                <a:latin typeface="Calibri"/>
                <a:cs typeface="Calibri"/>
              </a:rPr>
              <a:t>en</a:t>
            </a:r>
            <a:r>
              <a:rPr sz="1100" b="1" spc="0" dirty="0" smtClean="0">
                <a:latin typeface="Calibri"/>
                <a:cs typeface="Calibri"/>
              </a:rPr>
              <a:t>t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le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do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0" dirty="0" smtClean="0">
                <a:latin typeface="Calibri"/>
                <a:cs typeface="Calibri"/>
              </a:rPr>
              <a:t>.</a:t>
            </a:r>
            <a:r>
              <a:rPr sz="1100" b="1" spc="-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fi</a:t>
            </a:r>
            <a:r>
              <a:rPr sz="1100" b="1" spc="-5" dirty="0" smtClean="0">
                <a:latin typeface="Calibri"/>
                <a:cs typeface="Calibri"/>
              </a:rPr>
              <a:t>n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-5" dirty="0" smtClean="0">
                <a:latin typeface="Calibri"/>
                <a:cs typeface="Calibri"/>
              </a:rPr>
              <a:t>n</a:t>
            </a:r>
            <a:r>
              <a:rPr sz="1100" b="1" spc="0" dirty="0" smtClean="0">
                <a:latin typeface="Calibri"/>
                <a:cs typeface="Calibri"/>
              </a:rPr>
              <a:t>zi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me</a:t>
            </a:r>
            <a:r>
              <a:rPr sz="1100" b="1" spc="-10" dirty="0" smtClean="0">
                <a:latin typeface="Calibri"/>
                <a:cs typeface="Calibri"/>
              </a:rPr>
              <a:t>n</a:t>
            </a:r>
            <a:r>
              <a:rPr sz="1100" b="1" spc="0" dirty="0" smtClean="0">
                <a:latin typeface="Calibri"/>
                <a:cs typeface="Calibri"/>
              </a:rPr>
              <a:t>to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g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v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l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to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91743" y="2077974"/>
            <a:ext cx="944244" cy="523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-1270" algn="ctr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R</a:t>
            </a:r>
            <a:r>
              <a:rPr sz="1100" b="1" spc="5" dirty="0" smtClean="0">
                <a:latin typeface="Calibri"/>
                <a:cs typeface="Calibri"/>
              </a:rPr>
              <a:t>ic</a:t>
            </a:r>
            <a:r>
              <a:rPr sz="1100" b="1" spc="-5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sta 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g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zi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r>
              <a:rPr sz="1100" b="1" spc="-2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max 5 </a:t>
            </a:r>
            <a:r>
              <a:rPr sz="1100" b="1" spc="-5" dirty="0" smtClean="0">
                <a:latin typeface="Calibri"/>
                <a:cs typeface="Calibri"/>
              </a:rPr>
              <a:t>S</a:t>
            </a:r>
            <a:r>
              <a:rPr sz="1100" b="1" spc="0" dirty="0" smtClean="0">
                <a:latin typeface="Calibri"/>
                <a:cs typeface="Calibri"/>
              </a:rPr>
              <a:t>AL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a</a:t>
            </a:r>
            <a:r>
              <a:rPr sz="1100" b="1" spc="-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s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l</a:t>
            </a:r>
            <a:r>
              <a:rPr sz="1100" b="1" spc="-5" dirty="0" smtClean="0">
                <a:latin typeface="Calibri"/>
                <a:cs typeface="Calibri"/>
              </a:rPr>
              <a:t>d</a:t>
            </a:r>
            <a:r>
              <a:rPr sz="1100" b="1" spc="0" dirty="0" smtClean="0">
                <a:latin typeface="Calibri"/>
                <a:cs typeface="Calibri"/>
              </a:rPr>
              <a:t>o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592379" y="1698625"/>
            <a:ext cx="707135" cy="170687"/>
          </a:xfrm>
          <a:custGeom>
            <a:avLst/>
            <a:gdLst/>
            <a:ahLst/>
            <a:cxnLst/>
            <a:rect l="l" t="t" r="r" b="b"/>
            <a:pathLst>
              <a:path w="707135" h="170687">
                <a:moveTo>
                  <a:pt x="0" y="170687"/>
                </a:moveTo>
                <a:lnTo>
                  <a:pt x="707135" y="170687"/>
                </a:lnTo>
                <a:lnTo>
                  <a:pt x="707135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55193" y="1688211"/>
            <a:ext cx="383540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rebuchet MS"/>
                <a:cs typeface="Trebuchet MS"/>
              </a:rPr>
              <a:t>60</a:t>
            </a:r>
            <a:r>
              <a:rPr sz="1200" spc="-10" dirty="0" smtClean="0">
                <a:latin typeface="Trebuchet MS"/>
                <a:cs typeface="Trebuchet MS"/>
              </a:rPr>
              <a:t> gg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549706" y="1811401"/>
            <a:ext cx="0" cy="257048"/>
          </a:xfrm>
          <a:custGeom>
            <a:avLst/>
            <a:gdLst/>
            <a:ahLst/>
            <a:cxnLst/>
            <a:rect l="l" t="t" r="r" b="b"/>
            <a:pathLst>
              <a:path h="257048">
                <a:moveTo>
                  <a:pt x="0" y="0"/>
                </a:moveTo>
                <a:lnTo>
                  <a:pt x="0" y="257048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102669" y="2091691"/>
            <a:ext cx="1847214" cy="35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R</a:t>
            </a:r>
            <a:r>
              <a:rPr sz="1100" b="1" spc="5" dirty="0" smtClean="0">
                <a:latin typeface="Calibri"/>
                <a:cs typeface="Calibri"/>
              </a:rPr>
              <a:t>ic</a:t>
            </a:r>
            <a:r>
              <a:rPr sz="1100" b="1" spc="-5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sta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g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zi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e   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D</a:t>
            </a:r>
            <a:r>
              <a:rPr sz="1100" b="1" spc="-5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ta</a:t>
            </a:r>
            <a:endParaRPr sz="1100" dirty="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  <a:tabLst>
                <a:tab pos="1146175" algn="l"/>
              </a:tabLst>
            </a:pPr>
            <a:r>
              <a:rPr sz="1100" b="1" dirty="0" smtClean="0">
                <a:latin typeface="Calibri"/>
                <a:cs typeface="Calibri"/>
              </a:rPr>
              <a:t>n  </a:t>
            </a:r>
            <a:r>
              <a:rPr sz="1100" b="1" spc="-10" dirty="0" smtClean="0">
                <a:latin typeface="Calibri"/>
                <a:cs typeface="Calibri"/>
              </a:rPr>
              <a:t>S</a:t>
            </a:r>
            <a:r>
              <a:rPr sz="1100" b="1" spc="0" dirty="0" smtClean="0">
                <a:latin typeface="Calibri"/>
                <a:cs typeface="Calibri"/>
              </a:rPr>
              <a:t>AL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**	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lt</a:t>
            </a:r>
            <a:r>
              <a:rPr sz="1100" b="1" spc="5" dirty="0" smtClean="0">
                <a:latin typeface="Calibri"/>
                <a:cs typeface="Calibri"/>
              </a:rPr>
              <a:t>i</a:t>
            </a:r>
            <a:r>
              <a:rPr sz="1100" b="1" spc="0" dirty="0" smtClean="0">
                <a:latin typeface="Calibri"/>
                <a:cs typeface="Calibri"/>
              </a:rPr>
              <a:t>maz</a:t>
            </a:r>
            <a:r>
              <a:rPr sz="1100" b="1" spc="5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66975" y="1696212"/>
            <a:ext cx="1840864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rebuchet MS"/>
                <a:cs typeface="Trebuchet MS"/>
              </a:rPr>
              <a:t>Accertamen</a:t>
            </a:r>
            <a:r>
              <a:rPr sz="1200" spc="0" dirty="0" smtClean="0">
                <a:latin typeface="Trebuchet MS"/>
                <a:cs typeface="Trebuchet MS"/>
              </a:rPr>
              <a:t>t</a:t>
            </a:r>
            <a:r>
              <a:rPr sz="1200" spc="-10" dirty="0" smtClean="0">
                <a:latin typeface="Trebuchet MS"/>
                <a:cs typeface="Trebuchet MS"/>
              </a:rPr>
              <a:t>o</a:t>
            </a:r>
            <a:r>
              <a:rPr sz="1200" spc="-35" dirty="0" smtClean="0">
                <a:latin typeface="Trebuchet MS"/>
                <a:cs typeface="Trebuchet MS"/>
              </a:rPr>
              <a:t> </a:t>
            </a:r>
            <a:r>
              <a:rPr sz="1200" spc="0" dirty="0" smtClean="0">
                <a:latin typeface="Trebuchet MS"/>
                <a:cs typeface="Trebuchet MS"/>
              </a:rPr>
              <a:t>mini</a:t>
            </a:r>
            <a:r>
              <a:rPr sz="1200" spc="-15" dirty="0" smtClean="0">
                <a:latin typeface="Trebuchet MS"/>
                <a:cs typeface="Trebuchet MS"/>
              </a:rPr>
              <a:t>s</a:t>
            </a:r>
            <a:r>
              <a:rPr sz="1200" spc="0" dirty="0" smtClean="0">
                <a:latin typeface="Trebuchet MS"/>
                <a:cs typeface="Trebuchet MS"/>
              </a:rPr>
              <a:t>te</a:t>
            </a:r>
            <a:r>
              <a:rPr sz="1200" spc="-5" dirty="0" smtClean="0">
                <a:latin typeface="Trebuchet MS"/>
                <a:cs typeface="Trebuchet MS"/>
              </a:rPr>
              <a:t>r</a:t>
            </a:r>
            <a:r>
              <a:rPr sz="1200" spc="-10" dirty="0" smtClean="0">
                <a:latin typeface="Trebuchet MS"/>
                <a:cs typeface="Trebuchet MS"/>
              </a:rPr>
              <a:t>ia</a:t>
            </a:r>
            <a:r>
              <a:rPr sz="1200" spc="-15" dirty="0" smtClean="0">
                <a:latin typeface="Trebuchet MS"/>
                <a:cs typeface="Trebuchet MS"/>
              </a:rPr>
              <a:t>l</a:t>
            </a:r>
            <a:r>
              <a:rPr sz="1200" spc="0" dirty="0" smtClean="0">
                <a:latin typeface="Trebuchet MS"/>
                <a:cs typeface="Trebuchet MS"/>
              </a:rPr>
              <a:t>e</a:t>
            </a:r>
            <a:endParaRPr sz="1200" dirty="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2430" y="1518794"/>
            <a:ext cx="0" cy="153669"/>
          </a:xfrm>
          <a:custGeom>
            <a:avLst/>
            <a:gdLst/>
            <a:ahLst/>
            <a:cxnLst/>
            <a:rect l="l" t="t" r="r" b="b"/>
            <a:pathLst>
              <a:path h="153669">
                <a:moveTo>
                  <a:pt x="0" y="0"/>
                </a:moveTo>
                <a:lnTo>
                  <a:pt x="0" y="153669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01522" y="1520318"/>
            <a:ext cx="0" cy="130810"/>
          </a:xfrm>
          <a:custGeom>
            <a:avLst/>
            <a:gdLst/>
            <a:ahLst/>
            <a:cxnLst/>
            <a:rect l="l" t="t" r="r" b="b"/>
            <a:pathLst>
              <a:path h="130810">
                <a:moveTo>
                  <a:pt x="0" y="0"/>
                </a:moveTo>
                <a:lnTo>
                  <a:pt x="0" y="130810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959289" y="1445134"/>
            <a:ext cx="1701800" cy="1720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dirty="0" smtClean="0">
                <a:latin typeface="Trebuchet MS"/>
                <a:cs typeface="Trebuchet MS"/>
              </a:rPr>
              <a:t>36</a:t>
            </a:r>
            <a:r>
              <a:rPr sz="1050" i="1" spc="-10" dirty="0" smtClean="0">
                <a:latin typeface="Trebuchet MS"/>
                <a:cs typeface="Trebuchet MS"/>
              </a:rPr>
              <a:t> </a:t>
            </a:r>
            <a:r>
              <a:rPr sz="1050" i="1" spc="0" dirty="0" smtClean="0">
                <a:latin typeface="Trebuchet MS"/>
                <a:cs typeface="Trebuchet MS"/>
              </a:rPr>
              <a:t>ME</a:t>
            </a:r>
            <a:r>
              <a:rPr sz="1050" i="1" spc="-10" dirty="0" smtClean="0">
                <a:latin typeface="Trebuchet MS"/>
                <a:cs typeface="Trebuchet MS"/>
              </a:rPr>
              <a:t>S</a:t>
            </a:r>
            <a:r>
              <a:rPr sz="1050" i="1" spc="0" dirty="0" smtClean="0">
                <a:latin typeface="Trebuchet MS"/>
                <a:cs typeface="Trebuchet MS"/>
              </a:rPr>
              <a:t>I</a:t>
            </a:r>
            <a:r>
              <a:rPr sz="1050" i="1" spc="-25" dirty="0" smtClean="0">
                <a:latin typeface="Trebuchet MS"/>
                <a:cs typeface="Trebuchet MS"/>
              </a:rPr>
              <a:t> </a:t>
            </a:r>
            <a:r>
              <a:rPr sz="1050" i="1" spc="0" dirty="0" smtClean="0">
                <a:latin typeface="Trebuchet MS"/>
                <a:cs typeface="Trebuchet MS"/>
              </a:rPr>
              <a:t>+</a:t>
            </a:r>
            <a:r>
              <a:rPr sz="1050" i="1" spc="-10" dirty="0" smtClean="0">
                <a:latin typeface="Trebuchet MS"/>
                <a:cs typeface="Trebuchet MS"/>
              </a:rPr>
              <a:t> </a:t>
            </a:r>
            <a:r>
              <a:rPr sz="1050" i="1" spc="0" dirty="0" smtClean="0">
                <a:latin typeface="Trebuchet MS"/>
                <a:cs typeface="Trebuchet MS"/>
              </a:rPr>
              <a:t>18</a:t>
            </a:r>
            <a:r>
              <a:rPr sz="1050" i="1" spc="-20" dirty="0" smtClean="0">
                <a:latin typeface="Trebuchet MS"/>
                <a:cs typeface="Trebuchet MS"/>
              </a:rPr>
              <a:t> </a:t>
            </a:r>
            <a:r>
              <a:rPr sz="1050" i="1" spc="0" dirty="0" smtClean="0">
                <a:latin typeface="Trebuchet MS"/>
                <a:cs typeface="Trebuchet MS"/>
              </a:rPr>
              <a:t>ME</a:t>
            </a:r>
            <a:r>
              <a:rPr sz="1050" i="1" spc="-10" dirty="0" smtClean="0">
                <a:latin typeface="Trebuchet MS"/>
                <a:cs typeface="Trebuchet MS"/>
              </a:rPr>
              <a:t>S</a:t>
            </a:r>
            <a:r>
              <a:rPr sz="1050" i="1" spc="0" dirty="0" smtClean="0">
                <a:latin typeface="Trebuchet MS"/>
                <a:cs typeface="Trebuchet MS"/>
              </a:rPr>
              <a:t>I</a:t>
            </a:r>
            <a:r>
              <a:rPr sz="1050" i="1" spc="-15" dirty="0" smtClean="0">
                <a:latin typeface="Trebuchet MS"/>
                <a:cs typeface="Trebuchet MS"/>
              </a:rPr>
              <a:t> </a:t>
            </a:r>
            <a:r>
              <a:rPr sz="1050" i="1" spc="0" dirty="0" smtClean="0">
                <a:latin typeface="Trebuchet MS"/>
                <a:cs typeface="Trebuchet MS"/>
              </a:rPr>
              <a:t>PR</a:t>
            </a:r>
            <a:r>
              <a:rPr sz="1050" i="1" spc="-5" dirty="0" smtClean="0">
                <a:latin typeface="Trebuchet MS"/>
                <a:cs typeface="Trebuchet MS"/>
              </a:rPr>
              <a:t>O</a:t>
            </a:r>
            <a:r>
              <a:rPr sz="1050" i="1" spc="0" dirty="0" smtClean="0">
                <a:latin typeface="Trebuchet MS"/>
                <a:cs typeface="Trebuchet MS"/>
              </a:rPr>
              <a:t>R</a:t>
            </a:r>
            <a:r>
              <a:rPr sz="1050" i="1" spc="-10" dirty="0" smtClean="0">
                <a:latin typeface="Trebuchet MS"/>
                <a:cs typeface="Trebuchet MS"/>
              </a:rPr>
              <a:t>O</a:t>
            </a:r>
            <a:r>
              <a:rPr sz="1050" i="1" spc="5" dirty="0" smtClean="0">
                <a:latin typeface="Trebuchet MS"/>
                <a:cs typeface="Trebuchet MS"/>
              </a:rPr>
              <a:t>G</a:t>
            </a:r>
            <a:r>
              <a:rPr sz="1050" i="1" spc="0" dirty="0" smtClean="0">
                <a:latin typeface="Trebuchet MS"/>
                <a:cs typeface="Trebuchet MS"/>
              </a:rPr>
              <a:t>A</a:t>
            </a:r>
            <a:endParaRPr sz="105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94742" y="2622169"/>
            <a:ext cx="850900" cy="0"/>
          </a:xfrm>
          <a:custGeom>
            <a:avLst/>
            <a:gdLst/>
            <a:ahLst/>
            <a:cxnLst/>
            <a:rect l="l" t="t" r="r" b="b"/>
            <a:pathLst>
              <a:path w="850900">
                <a:moveTo>
                  <a:pt x="0" y="0"/>
                </a:moveTo>
                <a:lnTo>
                  <a:pt x="850900" y="0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3643" y="2622169"/>
            <a:ext cx="906780" cy="0"/>
          </a:xfrm>
          <a:custGeom>
            <a:avLst/>
            <a:gdLst/>
            <a:ahLst/>
            <a:cxnLst/>
            <a:rect l="l" t="t" r="r" b="b"/>
            <a:pathLst>
              <a:path w="90678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3643" y="2449957"/>
            <a:ext cx="0" cy="170307"/>
          </a:xfrm>
          <a:custGeom>
            <a:avLst/>
            <a:gdLst/>
            <a:ahLst/>
            <a:cxnLst/>
            <a:rect l="l" t="t" r="r" b="b"/>
            <a:pathLst>
              <a:path h="170307">
                <a:moveTo>
                  <a:pt x="0" y="0"/>
                </a:moveTo>
                <a:lnTo>
                  <a:pt x="0" y="170307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40563" y="2454529"/>
            <a:ext cx="0" cy="170306"/>
          </a:xfrm>
          <a:custGeom>
            <a:avLst/>
            <a:gdLst/>
            <a:ahLst/>
            <a:cxnLst/>
            <a:rect l="l" t="t" r="r" b="b"/>
            <a:pathLst>
              <a:path h="170306">
                <a:moveTo>
                  <a:pt x="0" y="0"/>
                </a:moveTo>
                <a:lnTo>
                  <a:pt x="0" y="170306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84686" y="1886078"/>
            <a:ext cx="0" cy="159512"/>
          </a:xfrm>
          <a:custGeom>
            <a:avLst/>
            <a:gdLst/>
            <a:ahLst/>
            <a:cxnLst/>
            <a:rect l="l" t="t" r="r" b="b"/>
            <a:pathLst>
              <a:path h="159512">
                <a:moveTo>
                  <a:pt x="0" y="0"/>
                </a:moveTo>
                <a:lnTo>
                  <a:pt x="0" y="159512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95610" y="1890650"/>
            <a:ext cx="0" cy="159512"/>
          </a:xfrm>
          <a:custGeom>
            <a:avLst/>
            <a:gdLst/>
            <a:ahLst/>
            <a:cxnLst/>
            <a:rect l="l" t="t" r="r" b="b"/>
            <a:pathLst>
              <a:path h="159512">
                <a:moveTo>
                  <a:pt x="0" y="0"/>
                </a:moveTo>
                <a:lnTo>
                  <a:pt x="0" y="159512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91451" y="1913510"/>
            <a:ext cx="0" cy="159512"/>
          </a:xfrm>
          <a:custGeom>
            <a:avLst/>
            <a:gdLst/>
            <a:ahLst/>
            <a:cxnLst/>
            <a:rect l="l" t="t" r="r" b="b"/>
            <a:pathLst>
              <a:path h="159512">
                <a:moveTo>
                  <a:pt x="0" y="0"/>
                </a:moveTo>
                <a:lnTo>
                  <a:pt x="0" y="159512"/>
                </a:lnTo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762569" y="2464436"/>
            <a:ext cx="3777615" cy="3556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8455" marR="12700" indent="-326390">
              <a:lnSpc>
                <a:spcPct val="100000"/>
              </a:lnSpc>
            </a:pPr>
            <a:r>
              <a:rPr sz="1100" b="1" dirty="0" smtClean="0">
                <a:latin typeface="Calibri"/>
                <a:cs typeface="Calibri"/>
              </a:rPr>
              <a:t>Il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p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g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tto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pu</a:t>
            </a:r>
            <a:r>
              <a:rPr sz="1100" b="1" spc="0" dirty="0" smtClean="0">
                <a:latin typeface="Calibri"/>
                <a:cs typeface="Calibri"/>
              </a:rPr>
              <a:t>ò</a:t>
            </a:r>
            <a:r>
              <a:rPr sz="1100" b="1" spc="-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es</a:t>
            </a:r>
            <a:r>
              <a:rPr sz="1100" b="1" spc="5" dirty="0" smtClean="0">
                <a:latin typeface="Calibri"/>
                <a:cs typeface="Calibri"/>
              </a:rPr>
              <a:t>s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re</a:t>
            </a:r>
            <a:r>
              <a:rPr sz="1100" b="1" spc="-40" dirty="0" smtClean="0">
                <a:latin typeface="Calibri"/>
                <a:cs typeface="Calibri"/>
              </a:rPr>
              <a:t> 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vvi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to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-5" dirty="0" smtClean="0">
                <a:latin typeface="Calibri"/>
                <a:cs typeface="Calibri"/>
              </a:rPr>
              <a:t>n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-5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in</a:t>
            </a:r>
            <a:r>
              <a:rPr sz="1100" b="1" spc="-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q</a:t>
            </a:r>
            <a:r>
              <a:rPr sz="1100" b="1" spc="-10" dirty="0" smtClean="0">
                <a:latin typeface="Calibri"/>
                <a:cs typeface="Calibri"/>
              </a:rPr>
              <a:t>u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sta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f</a:t>
            </a:r>
            <a:r>
              <a:rPr sz="1100" b="1" spc="-10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se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pu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-5" dirty="0" smtClean="0">
                <a:latin typeface="Calibri"/>
                <a:cs typeface="Calibri"/>
              </a:rPr>
              <a:t>h</a:t>
            </a:r>
            <a:r>
              <a:rPr sz="1100" b="1" spc="0" dirty="0" smtClean="0">
                <a:latin typeface="Calibri"/>
                <a:cs typeface="Calibri"/>
              </a:rPr>
              <a:t>é</a:t>
            </a:r>
            <a:r>
              <a:rPr sz="1100" b="1" spc="-2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v</a:t>
            </a:r>
            <a:r>
              <a:rPr sz="1100" b="1" spc="-5" dirty="0" smtClean="0">
                <a:latin typeface="Calibri"/>
                <a:cs typeface="Calibri"/>
              </a:rPr>
              <a:t>en</a:t>
            </a:r>
            <a:r>
              <a:rPr sz="1100" b="1" spc="0" dirty="0" smtClean="0">
                <a:latin typeface="Calibri"/>
                <a:cs typeface="Calibri"/>
              </a:rPr>
              <a:t>ga ris</a:t>
            </a:r>
            <a:r>
              <a:rPr sz="1100" b="1" spc="-5" dirty="0" smtClean="0">
                <a:latin typeface="Calibri"/>
                <a:cs typeface="Calibri"/>
              </a:rPr>
              <a:t>pe</a:t>
            </a:r>
            <a:r>
              <a:rPr sz="1100" b="1" spc="0" dirty="0" smtClean="0">
                <a:latin typeface="Calibri"/>
                <a:cs typeface="Calibri"/>
              </a:rPr>
              <a:t>tt</a:t>
            </a:r>
            <a:r>
              <a:rPr sz="1100" b="1" spc="-5" dirty="0" smtClean="0">
                <a:latin typeface="Calibri"/>
                <a:cs typeface="Calibri"/>
              </a:rPr>
              <a:t>a</a:t>
            </a:r>
            <a:r>
              <a:rPr sz="1100" b="1" spc="0" dirty="0" smtClean="0">
                <a:latin typeface="Calibri"/>
                <a:cs typeface="Calibri"/>
              </a:rPr>
              <a:t>to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il t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rm</a:t>
            </a:r>
            <a:r>
              <a:rPr sz="1100" b="1" spc="5" dirty="0" smtClean="0">
                <a:latin typeface="Calibri"/>
                <a:cs typeface="Calibri"/>
              </a:rPr>
              <a:t>i</a:t>
            </a:r>
            <a:r>
              <a:rPr sz="1100" b="1" spc="-5" dirty="0" smtClean="0">
                <a:latin typeface="Calibri"/>
                <a:cs typeface="Calibri"/>
              </a:rPr>
              <a:t>n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d</a:t>
            </a:r>
            <a:r>
              <a:rPr sz="1100" b="1" spc="0" dirty="0" smtClean="0">
                <a:latin typeface="Calibri"/>
                <a:cs typeface="Calibri"/>
              </a:rPr>
              <a:t>i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36 m</a:t>
            </a:r>
            <a:r>
              <a:rPr sz="1100" b="1" spc="-5" dirty="0" smtClean="0">
                <a:latin typeface="Calibri"/>
                <a:cs typeface="Calibri"/>
              </a:rPr>
              <a:t>e</a:t>
            </a:r>
            <a:r>
              <a:rPr sz="1100" b="1" spc="0" dirty="0" smtClean="0">
                <a:latin typeface="Calibri"/>
                <a:cs typeface="Calibri"/>
              </a:rPr>
              <a:t>si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pe</a:t>
            </a:r>
            <a:r>
              <a:rPr sz="1100" b="1" spc="0" dirty="0" smtClean="0">
                <a:latin typeface="Calibri"/>
                <a:cs typeface="Calibri"/>
              </a:rPr>
              <a:t>r</a:t>
            </a:r>
            <a:r>
              <a:rPr sz="1100" b="1" spc="-10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la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0" dirty="0" smtClean="0">
                <a:latin typeface="Calibri"/>
                <a:cs typeface="Calibri"/>
              </a:rPr>
              <a:t>s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a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0" dirty="0" smtClean="0">
                <a:latin typeface="Calibri"/>
                <a:cs typeface="Calibri"/>
              </a:rPr>
              <a:t>l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si</a:t>
            </a:r>
            <a:r>
              <a:rPr sz="1100" b="1" spc="-5" dirty="0" smtClean="0">
                <a:latin typeface="Calibri"/>
                <a:cs typeface="Calibri"/>
              </a:rPr>
              <a:t>on</a:t>
            </a:r>
            <a:r>
              <a:rPr sz="1100" b="1" spc="0" dirty="0" smtClean="0">
                <a:latin typeface="Calibri"/>
                <a:cs typeface="Calibri"/>
              </a:rPr>
              <a:t>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61032" y="5530632"/>
            <a:ext cx="3829685" cy="297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marR="12700" indent="-182880">
              <a:lnSpc>
                <a:spcPct val="758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Obbli</a:t>
            </a:r>
            <a:r>
              <a:rPr sz="1200" spc="-15" dirty="0" smtClean="0">
                <a:latin typeface="Calibri"/>
                <a:cs typeface="Calibri"/>
              </a:rPr>
              <a:t>g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ma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imen</a:t>
            </a:r>
            <a:r>
              <a:rPr sz="1200" spc="-2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dei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b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a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ol</a:t>
            </a:r>
            <a:r>
              <a:rPr sz="1200" spc="-10" dirty="0" smtClean="0">
                <a:latin typeface="Calibri"/>
                <a:cs typeface="Calibri"/>
              </a:rPr>
              <a:t>a</a:t>
            </a:r>
            <a:r>
              <a:rPr sz="1200" spc="-5" dirty="0" smtClean="0">
                <a:latin typeface="Calibri"/>
                <a:cs typeface="Calibri"/>
              </a:rPr>
              <a:t>ti: </a:t>
            </a:r>
            <a:r>
              <a:rPr sz="1200" spc="-10" dirty="0" smtClean="0">
                <a:latin typeface="Calibri"/>
                <a:cs typeface="Calibri"/>
              </a:rPr>
              <a:t>3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ni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(P</a:t>
            </a:r>
            <a:r>
              <a:rPr sz="1200" spc="-10" dirty="0" smtClean="0">
                <a:latin typeface="Calibri"/>
                <a:cs typeface="Calibri"/>
              </a:rPr>
              <a:t>M</a:t>
            </a:r>
            <a:r>
              <a:rPr sz="1200" spc="0" dirty="0" smtClean="0">
                <a:latin typeface="Calibri"/>
                <a:cs typeface="Calibri"/>
              </a:rPr>
              <a:t>I)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- </a:t>
            </a:r>
            <a:r>
              <a:rPr sz="1200" spc="-10" dirty="0" smtClean="0">
                <a:latin typeface="Calibri"/>
                <a:cs typeface="Calibri"/>
              </a:rPr>
              <a:t>5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ni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5" dirty="0" smtClean="0">
                <a:latin typeface="Calibri"/>
                <a:cs typeface="Calibri"/>
              </a:rPr>
              <a:t>(</a:t>
            </a:r>
            <a:r>
              <a:rPr sz="1200" spc="-15" dirty="0" smtClean="0">
                <a:latin typeface="Calibri"/>
                <a:cs typeface="Calibri"/>
              </a:rPr>
              <a:t>g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im</a:t>
            </a:r>
            <a:r>
              <a:rPr sz="1200" spc="5" dirty="0" smtClean="0">
                <a:latin typeface="Calibri"/>
                <a:cs typeface="Calibri"/>
              </a:rPr>
              <a:t>p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5" dirty="0" smtClean="0">
                <a:latin typeface="Calibri"/>
                <a:cs typeface="Calibri"/>
              </a:rPr>
              <a:t>esa)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09254" y="4913692"/>
            <a:ext cx="3910965" cy="2978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marR="12700" indent="-182880">
              <a:lnSpc>
                <a:spcPct val="758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10" dirty="0" smtClean="0">
                <a:latin typeface="Calibri"/>
                <a:cs typeface="Calibri"/>
              </a:rPr>
              <a:t>m</a:t>
            </a:r>
            <a:r>
              <a:rPr sz="1200" spc="-20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x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10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ni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+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5" dirty="0" smtClean="0">
                <a:latin typeface="Calibri"/>
                <a:cs typeface="Calibri"/>
              </a:rPr>
              <a:t>erio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eammo</a:t>
            </a:r>
            <a:r>
              <a:rPr sz="1200" spc="-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tamen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ommis</a:t>
            </a:r>
            <a:r>
              <a:rPr sz="1200" spc="5" dirty="0" smtClean="0">
                <a:latin typeface="Calibri"/>
                <a:cs typeface="Calibri"/>
              </a:rPr>
              <a:t>u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alla du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4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10" dirty="0" smtClean="0">
                <a:latin typeface="Calibri"/>
                <a:cs typeface="Calibri"/>
              </a:rPr>
              <a:t>g</a:t>
            </a:r>
            <a:r>
              <a:rPr sz="1200" spc="-2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tt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104569" y="6186399"/>
            <a:ext cx="463232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 Light"/>
                <a:cs typeface="Calibri Light"/>
              </a:rPr>
              <a:t>Le</a:t>
            </a:r>
            <a:r>
              <a:rPr sz="1400" spc="-4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a</a:t>
            </a:r>
            <a:r>
              <a:rPr sz="1400" spc="-15" dirty="0" smtClean="0">
                <a:latin typeface="Calibri Light"/>
                <a:cs typeface="Calibri Light"/>
              </a:rPr>
              <a:t>g</a:t>
            </a:r>
            <a:r>
              <a:rPr sz="1400" spc="-25" dirty="0" smtClean="0">
                <a:latin typeface="Calibri Light"/>
                <a:cs typeface="Calibri Light"/>
              </a:rPr>
              <a:t>e</a:t>
            </a:r>
            <a:r>
              <a:rPr sz="1400" spc="-20" dirty="0" smtClean="0">
                <a:latin typeface="Calibri Light"/>
                <a:cs typeface="Calibri Light"/>
              </a:rPr>
              <a:t>v</a:t>
            </a:r>
            <a:r>
              <a:rPr sz="1400" spc="-15" dirty="0" smtClean="0">
                <a:latin typeface="Calibri Light"/>
                <a:cs typeface="Calibri Light"/>
              </a:rPr>
              <a:t>o</a:t>
            </a:r>
            <a:r>
              <a:rPr sz="1400" spc="-10" dirty="0" smtClean="0">
                <a:latin typeface="Calibri Light"/>
                <a:cs typeface="Calibri Light"/>
              </a:rPr>
              <a:t>l</a:t>
            </a:r>
            <a:r>
              <a:rPr sz="1400" spc="-15" dirty="0" smtClean="0">
                <a:latin typeface="Calibri Light"/>
                <a:cs typeface="Calibri Light"/>
              </a:rPr>
              <a:t>az</a:t>
            </a:r>
            <a:r>
              <a:rPr sz="1400" spc="-10" dirty="0" smtClean="0">
                <a:latin typeface="Calibri Light"/>
                <a:cs typeface="Calibri Light"/>
              </a:rPr>
              <a:t>i</a:t>
            </a:r>
            <a:r>
              <a:rPr sz="1400" spc="-25" dirty="0" smtClean="0">
                <a:latin typeface="Calibri Light"/>
                <a:cs typeface="Calibri Light"/>
              </a:rPr>
              <a:t>on</a:t>
            </a:r>
            <a:r>
              <a:rPr sz="1400" spc="0" dirty="0" smtClean="0">
                <a:latin typeface="Calibri Light"/>
                <a:cs typeface="Calibri Light"/>
              </a:rPr>
              <a:t>i</a:t>
            </a:r>
            <a:r>
              <a:rPr sz="1400" spc="-5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so</a:t>
            </a:r>
            <a:r>
              <a:rPr sz="1400" spc="-15" dirty="0" smtClean="0">
                <a:latin typeface="Calibri Light"/>
                <a:cs typeface="Calibri Light"/>
              </a:rPr>
              <a:t>n</a:t>
            </a:r>
            <a:r>
              <a:rPr sz="1400" spc="0" dirty="0" smtClean="0">
                <a:latin typeface="Calibri Light"/>
                <a:cs typeface="Calibri Light"/>
              </a:rPr>
              <a:t>o</a:t>
            </a:r>
            <a:r>
              <a:rPr sz="1400" spc="-55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e</a:t>
            </a:r>
            <a:r>
              <a:rPr sz="1400" spc="-25" dirty="0" smtClean="0">
                <a:latin typeface="Calibri Light"/>
                <a:cs typeface="Calibri Light"/>
              </a:rPr>
              <a:t>r</a:t>
            </a:r>
            <a:r>
              <a:rPr sz="1400" spc="-15" dirty="0" smtClean="0">
                <a:latin typeface="Calibri Light"/>
                <a:cs typeface="Calibri Light"/>
              </a:rPr>
              <a:t>o</a:t>
            </a:r>
            <a:r>
              <a:rPr sz="1400" spc="-35" dirty="0" smtClean="0">
                <a:latin typeface="Calibri Light"/>
                <a:cs typeface="Calibri Light"/>
              </a:rPr>
              <a:t>g</a:t>
            </a:r>
            <a:r>
              <a:rPr sz="1400" spc="-25" dirty="0" smtClean="0">
                <a:latin typeface="Calibri Light"/>
                <a:cs typeface="Calibri Light"/>
              </a:rPr>
              <a:t>a</a:t>
            </a:r>
            <a:r>
              <a:rPr sz="1400" spc="-20" dirty="0" smtClean="0">
                <a:latin typeface="Calibri Light"/>
                <a:cs typeface="Calibri Light"/>
              </a:rPr>
              <a:t>t</a:t>
            </a:r>
            <a:r>
              <a:rPr sz="1400" spc="0" dirty="0" smtClean="0">
                <a:latin typeface="Calibri Light"/>
                <a:cs typeface="Calibri Light"/>
              </a:rPr>
              <a:t>e</a:t>
            </a:r>
            <a:r>
              <a:rPr sz="1400" spc="-65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a</a:t>
            </a:r>
            <a:r>
              <a:rPr sz="1400" spc="-2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f</a:t>
            </a:r>
            <a:r>
              <a:rPr sz="1400" spc="-20" dirty="0" smtClean="0">
                <a:latin typeface="Calibri Light"/>
                <a:cs typeface="Calibri Light"/>
              </a:rPr>
              <a:t>r</a:t>
            </a:r>
            <a:r>
              <a:rPr sz="1400" spc="-15" dirty="0" smtClean="0">
                <a:latin typeface="Calibri Light"/>
                <a:cs typeface="Calibri Light"/>
              </a:rPr>
              <a:t>o</a:t>
            </a:r>
            <a:r>
              <a:rPr sz="1400" spc="-35" dirty="0" smtClean="0">
                <a:latin typeface="Calibri Light"/>
                <a:cs typeface="Calibri Light"/>
              </a:rPr>
              <a:t>n</a:t>
            </a:r>
            <a:r>
              <a:rPr sz="1400" spc="-20" dirty="0" smtClean="0">
                <a:latin typeface="Calibri Light"/>
                <a:cs typeface="Calibri Light"/>
              </a:rPr>
              <a:t>t</a:t>
            </a:r>
            <a:r>
              <a:rPr sz="1400" spc="0" dirty="0" smtClean="0">
                <a:latin typeface="Calibri Light"/>
                <a:cs typeface="Calibri Light"/>
              </a:rPr>
              <a:t>e</a:t>
            </a:r>
            <a:r>
              <a:rPr sz="1400" spc="-65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di</a:t>
            </a:r>
            <a:r>
              <a:rPr sz="1400" spc="-4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ti</a:t>
            </a:r>
            <a:r>
              <a:rPr sz="1400" spc="-20" dirty="0" smtClean="0">
                <a:latin typeface="Calibri Light"/>
                <a:cs typeface="Calibri Light"/>
              </a:rPr>
              <a:t>t</a:t>
            </a:r>
            <a:r>
              <a:rPr sz="1400" spc="-15" dirty="0" smtClean="0">
                <a:latin typeface="Calibri Light"/>
                <a:cs typeface="Calibri Light"/>
              </a:rPr>
              <a:t>o</a:t>
            </a:r>
            <a:r>
              <a:rPr sz="1400" spc="-10" dirty="0" smtClean="0">
                <a:latin typeface="Calibri Light"/>
                <a:cs typeface="Calibri Light"/>
              </a:rPr>
              <a:t>l</a:t>
            </a:r>
            <a:r>
              <a:rPr sz="1400" spc="0" dirty="0" smtClean="0">
                <a:latin typeface="Calibri Light"/>
                <a:cs typeface="Calibri Light"/>
              </a:rPr>
              <a:t>i</a:t>
            </a:r>
            <a:r>
              <a:rPr sz="1400" spc="-5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di</a:t>
            </a:r>
            <a:r>
              <a:rPr sz="1400" spc="-40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spe</a:t>
            </a:r>
            <a:r>
              <a:rPr sz="1400" spc="-15" dirty="0" smtClean="0">
                <a:latin typeface="Calibri Light"/>
                <a:cs typeface="Calibri Light"/>
              </a:rPr>
              <a:t>s</a:t>
            </a:r>
            <a:r>
              <a:rPr sz="1400" spc="0" dirty="0" smtClean="0">
                <a:latin typeface="Calibri Light"/>
                <a:cs typeface="Calibri Light"/>
              </a:rPr>
              <a:t>a</a:t>
            </a:r>
            <a:r>
              <a:rPr sz="1400" spc="-45" dirty="0" smtClean="0">
                <a:latin typeface="Calibri Light"/>
                <a:cs typeface="Calibri Light"/>
              </a:rPr>
              <a:t> </a:t>
            </a:r>
            <a:r>
              <a:rPr sz="1400" spc="0" dirty="0" smtClean="0">
                <a:latin typeface="Calibri Light"/>
                <a:cs typeface="Calibri Light"/>
              </a:rPr>
              <a:t>q</a:t>
            </a:r>
            <a:r>
              <a:rPr sz="1400" spc="-10" dirty="0" smtClean="0">
                <a:latin typeface="Calibri Light"/>
                <a:cs typeface="Calibri Light"/>
              </a:rPr>
              <a:t>ui</a:t>
            </a:r>
            <a:r>
              <a:rPr sz="1400" spc="-25" dirty="0" smtClean="0">
                <a:latin typeface="Calibri Light"/>
                <a:cs typeface="Calibri Light"/>
              </a:rPr>
              <a:t>e</a:t>
            </a:r>
            <a:r>
              <a:rPr sz="1400" spc="-30" dirty="0" smtClean="0">
                <a:latin typeface="Calibri Light"/>
                <a:cs typeface="Calibri Light"/>
              </a:rPr>
              <a:t>t</a:t>
            </a:r>
            <a:r>
              <a:rPr sz="1400" spc="-15" dirty="0" smtClean="0">
                <a:latin typeface="Calibri Light"/>
                <a:cs typeface="Calibri Light"/>
              </a:rPr>
              <a:t>a</a:t>
            </a:r>
            <a:r>
              <a:rPr sz="1400" spc="-25" dirty="0" smtClean="0">
                <a:latin typeface="Calibri Light"/>
                <a:cs typeface="Calibri Light"/>
              </a:rPr>
              <a:t>n</a:t>
            </a:r>
            <a:r>
              <a:rPr sz="1400" spc="-40" dirty="0" smtClean="0">
                <a:latin typeface="Calibri Light"/>
                <a:cs typeface="Calibri Light"/>
              </a:rPr>
              <a:t>z</a:t>
            </a:r>
            <a:r>
              <a:rPr sz="1400" spc="-25" dirty="0" smtClean="0">
                <a:latin typeface="Calibri Light"/>
                <a:cs typeface="Calibri Light"/>
              </a:rPr>
              <a:t>a</a:t>
            </a:r>
            <a:r>
              <a:rPr sz="1400" spc="-20" dirty="0" smtClean="0">
                <a:latin typeface="Calibri Light"/>
                <a:cs typeface="Calibri Light"/>
              </a:rPr>
              <a:t>t</a:t>
            </a:r>
            <a:r>
              <a:rPr sz="1400" spc="-10" dirty="0" smtClean="0">
                <a:latin typeface="Calibri Light"/>
                <a:cs typeface="Calibri Light"/>
              </a:rPr>
              <a:t>i</a:t>
            </a:r>
            <a:r>
              <a:rPr sz="1400" spc="0" dirty="0" smtClean="0">
                <a:latin typeface="Calibri Light"/>
                <a:cs typeface="Calibri Light"/>
              </a:rPr>
              <a:t>!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725981" y="4154043"/>
            <a:ext cx="3550920" cy="747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8120" indent="-182880">
              <a:lnSpc>
                <a:spcPts val="1415"/>
              </a:lnSpc>
              <a:buFont typeface="Arial"/>
              <a:buChar char="•"/>
              <a:tabLst>
                <a:tab pos="198120" algn="l"/>
              </a:tabLst>
            </a:pPr>
            <a:r>
              <a:rPr sz="1200" spc="-10" dirty="0" smtClean="0">
                <a:latin typeface="Calibri"/>
                <a:cs typeface="Calibri"/>
              </a:rPr>
              <a:t>m</a:t>
            </a:r>
            <a:r>
              <a:rPr sz="1200" spc="-20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x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4</a:t>
            </a:r>
            <a:r>
              <a:rPr sz="1200" spc="-5" dirty="0" smtClean="0">
                <a:latin typeface="Calibri"/>
                <a:cs typeface="Calibri"/>
              </a:rPr>
              <a:t>0</a:t>
            </a:r>
            <a:r>
              <a:rPr sz="1200" spc="-10" dirty="0" smtClean="0">
                <a:latin typeface="Calibri"/>
                <a:cs typeface="Calibri"/>
              </a:rPr>
              <a:t>%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delle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a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olazio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(p</a:t>
            </a:r>
            <a:r>
              <a:rPr sz="1200" spc="-10" dirty="0" smtClean="0">
                <a:latin typeface="Calibri"/>
                <a:cs typeface="Calibri"/>
              </a:rPr>
              <a:t>resen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z</a:t>
            </a:r>
            <a:r>
              <a:rPr sz="1200" spc="0" dirty="0" smtClean="0">
                <a:latin typeface="Calibri"/>
                <a:cs typeface="Calibri"/>
              </a:rPr>
              <a:t>ione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-10" dirty="0" smtClean="0">
                <a:latin typeface="Calibri"/>
                <a:cs typeface="Calibri"/>
              </a:rPr>
              <a:t>eg</a:t>
            </a:r>
            <a:r>
              <a:rPr sz="1200" spc="-5" dirty="0" smtClean="0">
                <a:latin typeface="Calibri"/>
                <a:cs typeface="Calibri"/>
              </a:rPr>
              <a:t>u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  <a:p>
            <a:pPr marL="198120">
              <a:lnSpc>
                <a:spcPts val="1115"/>
              </a:lnSpc>
            </a:pPr>
            <a:r>
              <a:rPr sz="1200" dirty="0" smtClean="0">
                <a:latin typeface="Calibri"/>
                <a:cs typeface="Calibri"/>
              </a:rPr>
              <a:t>fideius</a:t>
            </a:r>
            <a:r>
              <a:rPr sz="1200" spc="-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ione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ban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aria</a:t>
            </a:r>
            <a:r>
              <a:rPr sz="1200" spc="-20" dirty="0" smtClean="0">
                <a:latin typeface="Calibri"/>
                <a:cs typeface="Calibri"/>
              </a:rPr>
              <a:t>/</a:t>
            </a:r>
            <a:r>
              <a:rPr sz="1200" spc="0" dirty="0" smtClean="0">
                <a:latin typeface="Calibri"/>
                <a:cs typeface="Calibri"/>
              </a:rPr>
              <a:t>as</a:t>
            </a:r>
            <a:r>
              <a:rPr sz="1200" spc="-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u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ti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a)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 marL="195580" indent="-182880">
              <a:lnSpc>
                <a:spcPts val="1415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5" dirty="0" smtClean="0">
                <a:latin typeface="Calibri"/>
                <a:cs typeface="Calibri"/>
              </a:rPr>
              <a:t>mi</a:t>
            </a:r>
            <a:r>
              <a:rPr sz="1200" spc="0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1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–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</a:t>
            </a:r>
            <a:r>
              <a:rPr sz="1200" spc="-15" dirty="0" smtClean="0">
                <a:latin typeface="Calibri"/>
                <a:cs typeface="Calibri"/>
              </a:rPr>
              <a:t>a</a:t>
            </a:r>
            <a:r>
              <a:rPr sz="1200" spc="0" dirty="0" smtClean="0">
                <a:latin typeface="Calibri"/>
                <a:cs typeface="Calibri"/>
              </a:rPr>
              <a:t>x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5: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0" dirty="0" smtClean="0">
                <a:latin typeface="Calibri"/>
                <a:cs typeface="Calibri"/>
              </a:rPr>
              <a:t>azione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min.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20%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dell’i</a:t>
            </a:r>
            <a:r>
              <a:rPr sz="1200" spc="-25" dirty="0" smtClean="0">
                <a:latin typeface="Calibri"/>
                <a:cs typeface="Calibri"/>
              </a:rPr>
              <a:t>n</a:t>
            </a:r>
            <a:r>
              <a:rPr sz="1200" spc="-20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time</a:t>
            </a:r>
            <a:r>
              <a:rPr sz="1200" spc="-10" dirty="0" smtClean="0">
                <a:latin typeface="Calibri"/>
                <a:cs typeface="Calibri"/>
              </a:rPr>
              <a:t>nt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  <a:p>
            <a:pPr marL="195580">
              <a:lnSpc>
                <a:spcPts val="1115"/>
              </a:lnSpc>
            </a:pPr>
            <a:r>
              <a:rPr sz="1200" dirty="0" smtClean="0">
                <a:latin typeface="Calibri"/>
                <a:cs typeface="Calibri"/>
              </a:rPr>
              <a:t>ammissi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0" dirty="0" smtClean="0">
                <a:latin typeface="Calibri"/>
                <a:cs typeface="Calibri"/>
              </a:rPr>
              <a:t>ile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59001" y="5054219"/>
            <a:ext cx="3679825" cy="203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dirty="0" smtClean="0">
                <a:latin typeface="Calibri"/>
                <a:cs typeface="Calibri"/>
              </a:rPr>
              <a:t>richie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t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60</a:t>
            </a:r>
            <a:r>
              <a:rPr sz="1200" spc="5" dirty="0" smtClean="0">
                <a:latin typeface="Calibri"/>
                <a:cs typeface="Calibri"/>
              </a:rPr>
              <a:t> g</a:t>
            </a:r>
            <a:r>
              <a:rPr sz="1200" spc="0" dirty="0" smtClean="0">
                <a:latin typeface="Calibri"/>
                <a:cs typeface="Calibri"/>
              </a:rPr>
              <a:t>g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dalla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-20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lusio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dell’i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0" dirty="0" smtClean="0">
                <a:latin typeface="Calibri"/>
                <a:cs typeface="Calibri"/>
              </a:rPr>
              <a:t>timen</a:t>
            </a:r>
            <a:r>
              <a:rPr sz="1200" spc="-10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79615" y="4863974"/>
            <a:ext cx="1261872" cy="350520"/>
          </a:xfrm>
          <a:custGeom>
            <a:avLst/>
            <a:gdLst/>
            <a:ahLst/>
            <a:cxnLst/>
            <a:rect l="l" t="t" r="r" b="b"/>
            <a:pathLst>
              <a:path w="1261872" h="350520">
                <a:moveTo>
                  <a:pt x="1203452" y="0"/>
                </a:moveTo>
                <a:lnTo>
                  <a:pt x="51021" y="464"/>
                </a:lnTo>
                <a:lnTo>
                  <a:pt x="14723" y="19649"/>
                </a:lnTo>
                <a:lnTo>
                  <a:pt x="0" y="58420"/>
                </a:lnTo>
                <a:lnTo>
                  <a:pt x="464" y="299498"/>
                </a:lnTo>
                <a:lnTo>
                  <a:pt x="19649" y="335796"/>
                </a:lnTo>
                <a:lnTo>
                  <a:pt x="58419" y="350520"/>
                </a:lnTo>
                <a:lnTo>
                  <a:pt x="1210850" y="350055"/>
                </a:lnTo>
                <a:lnTo>
                  <a:pt x="1247148" y="330870"/>
                </a:lnTo>
                <a:lnTo>
                  <a:pt x="1261872" y="292100"/>
                </a:lnTo>
                <a:lnTo>
                  <a:pt x="1261407" y="51021"/>
                </a:lnTo>
                <a:lnTo>
                  <a:pt x="1242222" y="14723"/>
                </a:lnTo>
                <a:lnTo>
                  <a:pt x="120345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46086" y="4922140"/>
            <a:ext cx="52959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Du</a:t>
            </a:r>
            <a:r>
              <a:rPr sz="1400" b="1" spc="-30" dirty="0" smtClean="0">
                <a:latin typeface="Calibri"/>
                <a:cs typeface="Calibri"/>
              </a:rPr>
              <a:t>r</a:t>
            </a:r>
            <a:r>
              <a:rPr sz="1400" b="1" spc="-15" dirty="0" smtClean="0">
                <a:latin typeface="Calibri"/>
                <a:cs typeface="Calibri"/>
              </a:rPr>
              <a:t>a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79615" y="5350130"/>
            <a:ext cx="1261872" cy="557784"/>
          </a:xfrm>
          <a:custGeom>
            <a:avLst/>
            <a:gdLst/>
            <a:ahLst/>
            <a:cxnLst/>
            <a:rect l="l" t="t" r="r" b="b"/>
            <a:pathLst>
              <a:path w="1261872" h="557784">
                <a:moveTo>
                  <a:pt x="1168908" y="0"/>
                </a:moveTo>
                <a:lnTo>
                  <a:pt x="87760" y="143"/>
                </a:lnTo>
                <a:lnTo>
                  <a:pt x="47228" y="12008"/>
                </a:lnTo>
                <a:lnTo>
                  <a:pt x="16801" y="39641"/>
                </a:lnTo>
                <a:lnTo>
                  <a:pt x="1136" y="78385"/>
                </a:lnTo>
                <a:lnTo>
                  <a:pt x="0" y="92963"/>
                </a:lnTo>
                <a:lnTo>
                  <a:pt x="143" y="470023"/>
                </a:lnTo>
                <a:lnTo>
                  <a:pt x="12008" y="510555"/>
                </a:lnTo>
                <a:lnTo>
                  <a:pt x="39641" y="540982"/>
                </a:lnTo>
                <a:lnTo>
                  <a:pt x="78385" y="556647"/>
                </a:lnTo>
                <a:lnTo>
                  <a:pt x="92964" y="557783"/>
                </a:lnTo>
                <a:lnTo>
                  <a:pt x="1174107" y="557640"/>
                </a:lnTo>
                <a:lnTo>
                  <a:pt x="1214626" y="545775"/>
                </a:lnTo>
                <a:lnTo>
                  <a:pt x="1245060" y="518142"/>
                </a:lnTo>
                <a:lnTo>
                  <a:pt x="1260734" y="479398"/>
                </a:lnTo>
                <a:lnTo>
                  <a:pt x="1261872" y="464819"/>
                </a:lnTo>
                <a:lnTo>
                  <a:pt x="1261728" y="87760"/>
                </a:lnTo>
                <a:lnTo>
                  <a:pt x="1249855" y="47228"/>
                </a:lnTo>
                <a:lnTo>
                  <a:pt x="1222214" y="16801"/>
                </a:lnTo>
                <a:lnTo>
                  <a:pt x="1183477" y="1136"/>
                </a:lnTo>
                <a:lnTo>
                  <a:pt x="116890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41844" y="5511572"/>
            <a:ext cx="73660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Rimbo</a:t>
            </a:r>
            <a:r>
              <a:rPr sz="1400" b="1" spc="-10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so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09254" y="5355311"/>
            <a:ext cx="3685540" cy="5588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seme</a:t>
            </a:r>
            <a:r>
              <a:rPr sz="1200" spc="-15" dirty="0" smtClean="0">
                <a:latin typeface="Calibri"/>
                <a:cs typeface="Calibri"/>
              </a:rPr>
              <a:t>s</a:t>
            </a:r>
            <a:r>
              <a:rPr sz="1200" spc="-5" dirty="0" smtClean="0">
                <a:latin typeface="Calibri"/>
                <a:cs typeface="Calibri"/>
              </a:rPr>
              <a:t>t</a:t>
            </a:r>
            <a:r>
              <a:rPr sz="1200" spc="-30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ali: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30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giugno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5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31</a:t>
            </a:r>
            <a:r>
              <a:rPr sz="1200" spc="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5" dirty="0" smtClean="0">
                <a:latin typeface="Calibri"/>
                <a:cs typeface="Calibri"/>
              </a:rPr>
              <a:t>c</a:t>
            </a:r>
            <a:r>
              <a:rPr sz="1200" spc="-10" dirty="0" smtClean="0">
                <a:latin typeface="Calibri"/>
                <a:cs typeface="Calibri"/>
              </a:rPr>
              <a:t>em</a:t>
            </a:r>
            <a:r>
              <a:rPr sz="1200" spc="-5" dirty="0" smtClean="0">
                <a:latin typeface="Calibri"/>
                <a:cs typeface="Calibri"/>
              </a:rPr>
              <a:t>b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>
              <a:lnSpc>
                <a:spcPts val="550"/>
              </a:lnSpc>
              <a:spcBef>
                <a:spcPts val="37"/>
              </a:spcBef>
              <a:buFont typeface="Arial"/>
              <a:buChar char="•"/>
            </a:pPr>
            <a:endParaRPr sz="550"/>
          </a:p>
          <a:p>
            <a:pPr marL="195580" marR="12700" indent="-182880">
              <a:lnSpc>
                <a:spcPct val="76700"/>
              </a:lnSpc>
              <a:buFont typeface="Arial"/>
              <a:buChar char="•"/>
              <a:tabLst>
                <a:tab pos="194945" algn="l"/>
              </a:tabLst>
            </a:pPr>
            <a:r>
              <a:rPr sz="1200" spc="-30" dirty="0" smtClean="0">
                <a:latin typeface="Calibri"/>
                <a:cs typeface="Calibri"/>
              </a:rPr>
              <a:t>P</a:t>
            </a:r>
            <a:r>
              <a:rPr sz="1200" spc="-5" dirty="0" smtClean="0">
                <a:latin typeface="Calibri"/>
                <a:cs typeface="Calibri"/>
              </a:rPr>
              <a:t>erio</a:t>
            </a:r>
            <a:r>
              <a:rPr sz="1200" spc="5" dirty="0" smtClean="0">
                <a:latin typeface="Calibri"/>
                <a:cs typeface="Calibri"/>
              </a:rPr>
              <a:t>d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di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p</a:t>
            </a:r>
            <a:r>
              <a:rPr sz="1200" spc="-20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eammo</a:t>
            </a:r>
            <a:r>
              <a:rPr sz="1200" spc="-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tame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25" dirty="0" smtClean="0">
                <a:latin typeface="Calibri"/>
                <a:cs typeface="Calibri"/>
              </a:rPr>
              <a:t>t</a:t>
            </a:r>
            <a:r>
              <a:rPr sz="1200" spc="-5" dirty="0" smtClean="0">
                <a:latin typeface="Calibri"/>
                <a:cs typeface="Calibri"/>
              </a:rPr>
              <a:t>o: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rim</a:t>
            </a:r>
            <a:r>
              <a:rPr sz="1200" spc="5" dirty="0" smtClean="0">
                <a:latin typeface="Calibri"/>
                <a:cs typeface="Calibri"/>
              </a:rPr>
              <a:t>b</a:t>
            </a:r>
            <a:r>
              <a:rPr sz="1200" spc="-10" dirty="0" smtClean="0">
                <a:latin typeface="Calibri"/>
                <a:cs typeface="Calibri"/>
              </a:rPr>
              <a:t>o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so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esclusi</a:t>
            </a:r>
            <a:r>
              <a:rPr sz="1200" spc="-15" dirty="0" smtClean="0">
                <a:latin typeface="Calibri"/>
                <a:cs typeface="Calibri"/>
              </a:rPr>
              <a:t>v</a:t>
            </a:r>
            <a:r>
              <a:rPr sz="1200" spc="-10" dirty="0" smtClean="0">
                <a:latin typeface="Calibri"/>
                <a:cs typeface="Calibri"/>
              </a:rPr>
              <a:t>amen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5" dirty="0" smtClean="0">
                <a:latin typeface="Calibri"/>
                <a:cs typeface="Calibri"/>
              </a:rPr>
              <a:t> della </a:t>
            </a:r>
            <a:r>
              <a:rPr sz="1200" spc="0" dirty="0" smtClean="0">
                <a:latin typeface="Calibri"/>
                <a:cs typeface="Calibri"/>
              </a:rPr>
              <a:t>quota</a:t>
            </a:r>
            <a:r>
              <a:rPr sz="1200" spc="-3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i</a:t>
            </a:r>
            <a:r>
              <a:rPr sz="1200" spc="-1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15" dirty="0" smtClean="0">
                <a:latin typeface="Calibri"/>
                <a:cs typeface="Calibri"/>
              </a:rPr>
              <a:t>r</a:t>
            </a:r>
            <a:r>
              <a:rPr sz="1200" spc="-10" dirty="0" smtClean="0">
                <a:latin typeface="Calibri"/>
                <a:cs typeface="Calibri"/>
              </a:rPr>
              <a:t>esse</a:t>
            </a:r>
            <a:r>
              <a:rPr sz="1200" spc="-20" dirty="0" smtClean="0">
                <a:latin typeface="Calibri"/>
                <a:cs typeface="Calibri"/>
              </a:rPr>
              <a:t> </a:t>
            </a:r>
            <a:r>
              <a:rPr sz="1200" spc="-25" dirty="0" smtClean="0">
                <a:latin typeface="Calibri"/>
                <a:cs typeface="Calibri"/>
              </a:rPr>
              <a:t>c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n</a:t>
            </a:r>
            <a:r>
              <a:rPr sz="1200" spc="-10" dirty="0" smtClean="0">
                <a:latin typeface="Calibri"/>
                <a:cs typeface="Calibri"/>
              </a:rPr>
              <a:t>essa</a:t>
            </a:r>
            <a:r>
              <a:rPr sz="1200" spc="15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al</a:t>
            </a:r>
            <a:r>
              <a:rPr sz="1200" spc="-10" dirty="0" smtClean="0">
                <a:latin typeface="Calibri"/>
                <a:cs typeface="Calibri"/>
              </a:rPr>
              <a:t> </a:t>
            </a:r>
            <a:r>
              <a:rPr sz="1200" spc="0" dirty="0" smtClean="0">
                <a:latin typeface="Calibri"/>
                <a:cs typeface="Calibri"/>
              </a:rPr>
              <a:t>fi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a</a:t>
            </a:r>
            <a:r>
              <a:rPr sz="1200" spc="5" dirty="0" smtClean="0">
                <a:latin typeface="Calibri"/>
                <a:cs typeface="Calibri"/>
              </a:rPr>
              <a:t>n</a:t>
            </a:r>
            <a:r>
              <a:rPr sz="1200" spc="0" dirty="0" smtClean="0">
                <a:latin typeface="Calibri"/>
                <a:cs typeface="Calibri"/>
              </a:rPr>
              <a:t>z</a:t>
            </a:r>
            <a:r>
              <a:rPr sz="1200" spc="-10" dirty="0" smtClean="0">
                <a:latin typeface="Calibri"/>
                <a:cs typeface="Calibri"/>
              </a:rPr>
              <a:t>iam</a:t>
            </a:r>
            <a:r>
              <a:rPr sz="1200" spc="-5" dirty="0" smtClean="0">
                <a:latin typeface="Calibri"/>
                <a:cs typeface="Calibri"/>
              </a:rPr>
              <a:t>e</a:t>
            </a:r>
            <a:r>
              <a:rPr sz="1200" spc="-20" dirty="0" smtClean="0">
                <a:latin typeface="Calibri"/>
                <a:cs typeface="Calibri"/>
              </a:rPr>
              <a:t>n</a:t>
            </a:r>
            <a:r>
              <a:rPr sz="1200" spc="-15" dirty="0" smtClean="0">
                <a:latin typeface="Calibri"/>
                <a:cs typeface="Calibri"/>
              </a:rPr>
              <a:t>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30" dirty="0" smtClean="0">
                <a:latin typeface="Calibri"/>
                <a:cs typeface="Calibri"/>
              </a:rPr>
              <a:t> </a:t>
            </a:r>
            <a:r>
              <a:rPr sz="1200" spc="-10" dirty="0" smtClean="0">
                <a:latin typeface="Calibri"/>
                <a:cs typeface="Calibri"/>
              </a:rPr>
              <a:t>e</a:t>
            </a:r>
            <a:r>
              <a:rPr sz="1200" spc="-25" dirty="0" smtClean="0">
                <a:latin typeface="Calibri"/>
                <a:cs typeface="Calibri"/>
              </a:rPr>
              <a:t>r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r>
              <a:rPr sz="1200" spc="-25" dirty="0" smtClean="0">
                <a:latin typeface="Calibri"/>
                <a:cs typeface="Calibri"/>
              </a:rPr>
              <a:t>g</a:t>
            </a:r>
            <a:r>
              <a:rPr sz="1200" spc="-15" dirty="0" smtClean="0">
                <a:latin typeface="Calibri"/>
                <a:cs typeface="Calibri"/>
              </a:rPr>
              <a:t>at</a:t>
            </a:r>
            <a:r>
              <a:rPr sz="1200" spc="0" dirty="0" smtClean="0">
                <a:latin typeface="Calibri"/>
                <a:cs typeface="Calibri"/>
              </a:rPr>
              <a:t>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92151" y="4092830"/>
            <a:ext cx="1263396" cy="348996"/>
          </a:xfrm>
          <a:custGeom>
            <a:avLst/>
            <a:gdLst/>
            <a:ahLst/>
            <a:cxnLst/>
            <a:rect l="l" t="t" r="r" b="b"/>
            <a:pathLst>
              <a:path w="1263396" h="348996">
                <a:moveTo>
                  <a:pt x="1205229" y="0"/>
                </a:moveTo>
                <a:lnTo>
                  <a:pt x="51172" y="415"/>
                </a:lnTo>
                <a:lnTo>
                  <a:pt x="14774" y="19424"/>
                </a:lnTo>
                <a:lnTo>
                  <a:pt x="0" y="58166"/>
                </a:lnTo>
                <a:lnTo>
                  <a:pt x="415" y="297823"/>
                </a:lnTo>
                <a:lnTo>
                  <a:pt x="19424" y="334221"/>
                </a:lnTo>
                <a:lnTo>
                  <a:pt x="58165" y="348996"/>
                </a:lnTo>
                <a:lnTo>
                  <a:pt x="1212223" y="348580"/>
                </a:lnTo>
                <a:lnTo>
                  <a:pt x="1248621" y="329571"/>
                </a:lnTo>
                <a:lnTo>
                  <a:pt x="1263396" y="290830"/>
                </a:lnTo>
                <a:lnTo>
                  <a:pt x="1262980" y="51172"/>
                </a:lnTo>
                <a:lnTo>
                  <a:pt x="1243971" y="14774"/>
                </a:lnTo>
                <a:lnTo>
                  <a:pt x="120522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601268" y="4149725"/>
            <a:ext cx="64516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A</a:t>
            </a:r>
            <a:r>
              <a:rPr sz="1400" b="1" spc="-10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tic</a:t>
            </a:r>
            <a:r>
              <a:rPr sz="1400" b="1" spc="5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latin typeface="Calibri"/>
                <a:cs typeface="Calibri"/>
              </a:rPr>
              <a:t>po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292151" y="4557649"/>
            <a:ext cx="1263396" cy="350519"/>
          </a:xfrm>
          <a:custGeom>
            <a:avLst/>
            <a:gdLst/>
            <a:ahLst/>
            <a:cxnLst/>
            <a:rect l="l" t="t" r="r" b="b"/>
            <a:pathLst>
              <a:path w="1263396" h="350520">
                <a:moveTo>
                  <a:pt x="1204976" y="0"/>
                </a:moveTo>
                <a:lnTo>
                  <a:pt x="51021" y="464"/>
                </a:lnTo>
                <a:lnTo>
                  <a:pt x="14723" y="19649"/>
                </a:lnTo>
                <a:lnTo>
                  <a:pt x="0" y="58420"/>
                </a:lnTo>
                <a:lnTo>
                  <a:pt x="464" y="299498"/>
                </a:lnTo>
                <a:lnTo>
                  <a:pt x="19649" y="335796"/>
                </a:lnTo>
                <a:lnTo>
                  <a:pt x="58420" y="350520"/>
                </a:lnTo>
                <a:lnTo>
                  <a:pt x="1212374" y="350055"/>
                </a:lnTo>
                <a:lnTo>
                  <a:pt x="1248672" y="330870"/>
                </a:lnTo>
                <a:lnTo>
                  <a:pt x="1263396" y="292100"/>
                </a:lnTo>
                <a:lnTo>
                  <a:pt x="1262931" y="51021"/>
                </a:lnTo>
                <a:lnTo>
                  <a:pt x="1243746" y="14723"/>
                </a:lnTo>
                <a:lnTo>
                  <a:pt x="1204976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675944" y="4615435"/>
            <a:ext cx="496570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N.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-15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AL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296722" y="5034661"/>
            <a:ext cx="1263396" cy="348996"/>
          </a:xfrm>
          <a:custGeom>
            <a:avLst/>
            <a:gdLst/>
            <a:ahLst/>
            <a:cxnLst/>
            <a:rect l="l" t="t" r="r" b="b"/>
            <a:pathLst>
              <a:path w="1263396" h="348996">
                <a:moveTo>
                  <a:pt x="1205229" y="0"/>
                </a:moveTo>
                <a:lnTo>
                  <a:pt x="51172" y="415"/>
                </a:lnTo>
                <a:lnTo>
                  <a:pt x="14774" y="19424"/>
                </a:lnTo>
                <a:lnTo>
                  <a:pt x="0" y="58166"/>
                </a:lnTo>
                <a:lnTo>
                  <a:pt x="415" y="297820"/>
                </a:lnTo>
                <a:lnTo>
                  <a:pt x="19424" y="334217"/>
                </a:lnTo>
                <a:lnTo>
                  <a:pt x="58165" y="348996"/>
                </a:lnTo>
                <a:lnTo>
                  <a:pt x="1212223" y="348580"/>
                </a:lnTo>
                <a:lnTo>
                  <a:pt x="1248621" y="329566"/>
                </a:lnTo>
                <a:lnTo>
                  <a:pt x="1263396" y="290830"/>
                </a:lnTo>
                <a:lnTo>
                  <a:pt x="1262980" y="51172"/>
                </a:lnTo>
                <a:lnTo>
                  <a:pt x="1243971" y="14774"/>
                </a:lnTo>
                <a:lnTo>
                  <a:pt x="120522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502590" y="5091557"/>
            <a:ext cx="85280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AL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saldo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292151" y="5516246"/>
            <a:ext cx="1263396" cy="348995"/>
          </a:xfrm>
          <a:custGeom>
            <a:avLst/>
            <a:gdLst/>
            <a:ahLst/>
            <a:cxnLst/>
            <a:rect l="l" t="t" r="r" b="b"/>
            <a:pathLst>
              <a:path w="1263396" h="348996">
                <a:moveTo>
                  <a:pt x="1205229" y="0"/>
                </a:moveTo>
                <a:lnTo>
                  <a:pt x="51172" y="415"/>
                </a:lnTo>
                <a:lnTo>
                  <a:pt x="14774" y="19429"/>
                </a:lnTo>
                <a:lnTo>
                  <a:pt x="0" y="58165"/>
                </a:lnTo>
                <a:lnTo>
                  <a:pt x="415" y="297820"/>
                </a:lnTo>
                <a:lnTo>
                  <a:pt x="19424" y="334217"/>
                </a:lnTo>
                <a:lnTo>
                  <a:pt x="58165" y="348995"/>
                </a:lnTo>
                <a:lnTo>
                  <a:pt x="1212223" y="348580"/>
                </a:lnTo>
                <a:lnTo>
                  <a:pt x="1248621" y="329566"/>
                </a:lnTo>
                <a:lnTo>
                  <a:pt x="1263396" y="290830"/>
                </a:lnTo>
                <a:lnTo>
                  <a:pt x="1262980" y="51175"/>
                </a:lnTo>
                <a:lnTo>
                  <a:pt x="1243971" y="14778"/>
                </a:lnTo>
                <a:lnTo>
                  <a:pt x="120522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389433" y="5573446"/>
            <a:ext cx="106870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Beni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20" dirty="0" smtClean="0">
                <a:latin typeface="Calibri"/>
                <a:cs typeface="Calibri"/>
              </a:rPr>
              <a:t>g</a:t>
            </a:r>
            <a:r>
              <a:rPr sz="1400" b="1" spc="-15" dirty="0" smtClean="0">
                <a:latin typeface="Calibri"/>
                <a:cs typeface="Calibri"/>
              </a:rPr>
              <a:t>e</a:t>
            </a:r>
            <a:r>
              <a:rPr sz="1400" b="1" spc="-2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ol</a:t>
            </a:r>
            <a:r>
              <a:rPr sz="1400" b="1" spc="-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79615" y="3614293"/>
            <a:ext cx="5457444" cy="263651"/>
          </a:xfrm>
          <a:custGeom>
            <a:avLst/>
            <a:gdLst/>
            <a:ahLst/>
            <a:cxnLst/>
            <a:rect l="l" t="t" r="r" b="b"/>
            <a:pathLst>
              <a:path w="5457444" h="263651">
                <a:moveTo>
                  <a:pt x="5413502" y="0"/>
                </a:moveTo>
                <a:lnTo>
                  <a:pt x="31202" y="1875"/>
                </a:lnTo>
                <a:lnTo>
                  <a:pt x="2336" y="29771"/>
                </a:lnTo>
                <a:lnTo>
                  <a:pt x="0" y="43941"/>
                </a:lnTo>
                <a:lnTo>
                  <a:pt x="1874" y="232444"/>
                </a:lnTo>
                <a:lnTo>
                  <a:pt x="7961" y="244936"/>
                </a:lnTo>
                <a:lnTo>
                  <a:pt x="17516" y="254818"/>
                </a:lnTo>
                <a:lnTo>
                  <a:pt x="29766" y="261314"/>
                </a:lnTo>
                <a:lnTo>
                  <a:pt x="43941" y="263651"/>
                </a:lnTo>
                <a:lnTo>
                  <a:pt x="5426236" y="261776"/>
                </a:lnTo>
                <a:lnTo>
                  <a:pt x="5438728" y="255687"/>
                </a:lnTo>
                <a:lnTo>
                  <a:pt x="5448610" y="246130"/>
                </a:lnTo>
                <a:lnTo>
                  <a:pt x="5455106" y="233880"/>
                </a:lnTo>
                <a:lnTo>
                  <a:pt x="5457444" y="219709"/>
                </a:lnTo>
                <a:lnTo>
                  <a:pt x="5455568" y="31207"/>
                </a:lnTo>
                <a:lnTo>
                  <a:pt x="5449479" y="18715"/>
                </a:lnTo>
                <a:lnTo>
                  <a:pt x="5439922" y="8833"/>
                </a:lnTo>
                <a:lnTo>
                  <a:pt x="5427672" y="2337"/>
                </a:lnTo>
                <a:lnTo>
                  <a:pt x="541350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292151" y="3614293"/>
            <a:ext cx="5358383" cy="263651"/>
          </a:xfrm>
          <a:custGeom>
            <a:avLst/>
            <a:gdLst/>
            <a:ahLst/>
            <a:cxnLst/>
            <a:rect l="l" t="t" r="r" b="b"/>
            <a:pathLst>
              <a:path w="5358383" h="263651">
                <a:moveTo>
                  <a:pt x="5314442" y="0"/>
                </a:moveTo>
                <a:lnTo>
                  <a:pt x="31207" y="1875"/>
                </a:lnTo>
                <a:lnTo>
                  <a:pt x="2337" y="29771"/>
                </a:lnTo>
                <a:lnTo>
                  <a:pt x="0" y="43941"/>
                </a:lnTo>
                <a:lnTo>
                  <a:pt x="1875" y="232444"/>
                </a:lnTo>
                <a:lnTo>
                  <a:pt x="7964" y="244936"/>
                </a:lnTo>
                <a:lnTo>
                  <a:pt x="17521" y="254818"/>
                </a:lnTo>
                <a:lnTo>
                  <a:pt x="29771" y="261314"/>
                </a:lnTo>
                <a:lnTo>
                  <a:pt x="43941" y="263651"/>
                </a:lnTo>
                <a:lnTo>
                  <a:pt x="5327176" y="261776"/>
                </a:lnTo>
                <a:lnTo>
                  <a:pt x="5339668" y="255687"/>
                </a:lnTo>
                <a:lnTo>
                  <a:pt x="5349550" y="246130"/>
                </a:lnTo>
                <a:lnTo>
                  <a:pt x="5356046" y="233880"/>
                </a:lnTo>
                <a:lnTo>
                  <a:pt x="5358383" y="219709"/>
                </a:lnTo>
                <a:lnTo>
                  <a:pt x="5356508" y="31207"/>
                </a:lnTo>
                <a:lnTo>
                  <a:pt x="5350419" y="18715"/>
                </a:lnTo>
                <a:lnTo>
                  <a:pt x="5340862" y="8833"/>
                </a:lnTo>
                <a:lnTo>
                  <a:pt x="5328612" y="2337"/>
                </a:lnTo>
                <a:lnTo>
                  <a:pt x="531444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08086" y="3989198"/>
            <a:ext cx="1821180" cy="394716"/>
          </a:xfrm>
          <a:custGeom>
            <a:avLst/>
            <a:gdLst/>
            <a:ahLst/>
            <a:cxnLst/>
            <a:rect l="l" t="t" r="r" b="b"/>
            <a:pathLst>
              <a:path w="1821180" h="394716">
                <a:moveTo>
                  <a:pt x="1755394" y="0"/>
                </a:moveTo>
                <a:lnTo>
                  <a:pt x="60983" y="172"/>
                </a:lnTo>
                <a:lnTo>
                  <a:pt x="22668" y="16101"/>
                </a:lnTo>
                <a:lnTo>
                  <a:pt x="1588" y="51352"/>
                </a:lnTo>
                <a:lnTo>
                  <a:pt x="0" y="65786"/>
                </a:lnTo>
                <a:lnTo>
                  <a:pt x="172" y="333730"/>
                </a:lnTo>
                <a:lnTo>
                  <a:pt x="16097" y="372042"/>
                </a:lnTo>
                <a:lnTo>
                  <a:pt x="51348" y="393126"/>
                </a:lnTo>
                <a:lnTo>
                  <a:pt x="65785" y="394716"/>
                </a:lnTo>
                <a:lnTo>
                  <a:pt x="1760194" y="394543"/>
                </a:lnTo>
                <a:lnTo>
                  <a:pt x="1798506" y="378614"/>
                </a:lnTo>
                <a:lnTo>
                  <a:pt x="1819590" y="343363"/>
                </a:lnTo>
                <a:lnTo>
                  <a:pt x="1821180" y="328930"/>
                </a:lnTo>
                <a:lnTo>
                  <a:pt x="1821007" y="60985"/>
                </a:lnTo>
                <a:lnTo>
                  <a:pt x="1805078" y="22673"/>
                </a:lnTo>
                <a:lnTo>
                  <a:pt x="1769827" y="1589"/>
                </a:lnTo>
                <a:lnTo>
                  <a:pt x="175539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306634" y="3986149"/>
            <a:ext cx="1821179" cy="400812"/>
          </a:xfrm>
          <a:custGeom>
            <a:avLst/>
            <a:gdLst/>
            <a:ahLst/>
            <a:cxnLst/>
            <a:rect l="l" t="t" r="r" b="b"/>
            <a:pathLst>
              <a:path w="1821179" h="400812">
                <a:moveTo>
                  <a:pt x="1754377" y="0"/>
                </a:moveTo>
                <a:lnTo>
                  <a:pt x="60361" y="306"/>
                </a:lnTo>
                <a:lnTo>
                  <a:pt x="22405" y="16887"/>
                </a:lnTo>
                <a:lnTo>
                  <a:pt x="1568" y="52338"/>
                </a:lnTo>
                <a:lnTo>
                  <a:pt x="0" y="66802"/>
                </a:lnTo>
                <a:lnTo>
                  <a:pt x="308" y="340450"/>
                </a:lnTo>
                <a:lnTo>
                  <a:pt x="16931" y="378406"/>
                </a:lnTo>
                <a:lnTo>
                  <a:pt x="52376" y="399243"/>
                </a:lnTo>
                <a:lnTo>
                  <a:pt x="66801" y="400812"/>
                </a:lnTo>
                <a:lnTo>
                  <a:pt x="1760818" y="400503"/>
                </a:lnTo>
                <a:lnTo>
                  <a:pt x="1798774" y="383880"/>
                </a:lnTo>
                <a:lnTo>
                  <a:pt x="1819611" y="348435"/>
                </a:lnTo>
                <a:lnTo>
                  <a:pt x="1821179" y="334010"/>
                </a:lnTo>
                <a:lnTo>
                  <a:pt x="1820871" y="60341"/>
                </a:lnTo>
                <a:lnTo>
                  <a:pt x="1804248" y="22354"/>
                </a:lnTo>
                <a:lnTo>
                  <a:pt x="1768803" y="1562"/>
                </a:lnTo>
                <a:lnTo>
                  <a:pt x="1754377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79615" y="4545457"/>
            <a:ext cx="5457444" cy="192024"/>
          </a:xfrm>
          <a:custGeom>
            <a:avLst/>
            <a:gdLst/>
            <a:ahLst/>
            <a:cxnLst/>
            <a:rect l="l" t="t" r="r" b="b"/>
            <a:pathLst>
              <a:path w="5457444" h="192024">
                <a:moveTo>
                  <a:pt x="5425440" y="0"/>
                </a:moveTo>
                <a:lnTo>
                  <a:pt x="23908" y="1033"/>
                </a:lnTo>
                <a:lnTo>
                  <a:pt x="11595" y="7356"/>
                </a:lnTo>
                <a:lnTo>
                  <a:pt x="3141" y="18167"/>
                </a:lnTo>
                <a:lnTo>
                  <a:pt x="0" y="32004"/>
                </a:lnTo>
                <a:lnTo>
                  <a:pt x="1032" y="168106"/>
                </a:lnTo>
                <a:lnTo>
                  <a:pt x="7348" y="180417"/>
                </a:lnTo>
                <a:lnTo>
                  <a:pt x="18156" y="188878"/>
                </a:lnTo>
                <a:lnTo>
                  <a:pt x="32003" y="192024"/>
                </a:lnTo>
                <a:lnTo>
                  <a:pt x="5433526" y="190990"/>
                </a:lnTo>
                <a:lnTo>
                  <a:pt x="5445837" y="184667"/>
                </a:lnTo>
                <a:lnTo>
                  <a:pt x="5454298" y="173856"/>
                </a:lnTo>
                <a:lnTo>
                  <a:pt x="5457444" y="160019"/>
                </a:lnTo>
                <a:lnTo>
                  <a:pt x="5456410" y="23917"/>
                </a:lnTo>
                <a:lnTo>
                  <a:pt x="5450087" y="11606"/>
                </a:lnTo>
                <a:lnTo>
                  <a:pt x="5439276" y="3145"/>
                </a:lnTo>
                <a:lnTo>
                  <a:pt x="542544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375219" y="3628772"/>
            <a:ext cx="3532504" cy="11309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2804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TEM</a:t>
            </a:r>
            <a:r>
              <a:rPr sz="1400" b="1" spc="-10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2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TICHE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OGAZIONE</a:t>
            </a:r>
            <a:endParaRPr sz="1400" dirty="0">
              <a:latin typeface="Calibri"/>
              <a:cs typeface="Calibri"/>
            </a:endParaRPr>
          </a:p>
          <a:p>
            <a:pPr marL="248920" marR="12700" indent="-236220">
              <a:lnSpc>
                <a:spcPts val="3579"/>
              </a:lnSpc>
              <a:spcBef>
                <a:spcPts val="325"/>
              </a:spcBef>
              <a:tabLst>
                <a:tab pos="2167890" algn="l"/>
              </a:tabLst>
            </a:pPr>
            <a:r>
              <a:rPr sz="1400" b="1" dirty="0" smtClean="0">
                <a:latin typeface="Calibri"/>
                <a:cs typeface="Calibri"/>
              </a:rPr>
              <a:t>30 </a:t>
            </a:r>
            <a:r>
              <a:rPr sz="1400" b="1" spc="5" dirty="0" smtClean="0">
                <a:latin typeface="Calibri"/>
                <a:cs typeface="Calibri"/>
              </a:rPr>
              <a:t>g</a:t>
            </a:r>
            <a:r>
              <a:rPr sz="1400" b="1" spc="0" dirty="0" smtClean="0">
                <a:latin typeface="Calibri"/>
                <a:cs typeface="Calibri"/>
              </a:rPr>
              <a:t>g</a:t>
            </a:r>
            <a:r>
              <a:rPr sz="1400" b="1" spc="-15" dirty="0" smtClean="0">
                <a:latin typeface="Calibri"/>
                <a:cs typeface="Calibri"/>
              </a:rPr>
              <a:t> S</a:t>
            </a:r>
            <a:r>
              <a:rPr sz="1400" b="1" spc="0" dirty="0" smtClean="0">
                <a:latin typeface="Calibri"/>
                <a:cs typeface="Calibri"/>
              </a:rPr>
              <a:t>AL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10" dirty="0" smtClean="0">
                <a:latin typeface="Calibri"/>
                <a:cs typeface="Calibri"/>
              </a:rPr>
              <a:t>nt</a:t>
            </a:r>
            <a:r>
              <a:rPr sz="1400" b="1" spc="0" dirty="0" smtClean="0">
                <a:latin typeface="Calibri"/>
                <a:cs typeface="Calibri"/>
              </a:rPr>
              <a:t>erme</a:t>
            </a:r>
            <a:r>
              <a:rPr sz="1400" b="1" spc="-15" dirty="0" smtClean="0">
                <a:latin typeface="Calibri"/>
                <a:cs typeface="Calibri"/>
              </a:rPr>
              <a:t>d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1400" b="1" spc="0" dirty="0" smtClean="0">
                <a:latin typeface="Calibri"/>
                <a:cs typeface="Calibri"/>
              </a:rPr>
              <a:t>120 </a:t>
            </a:r>
            <a:r>
              <a:rPr sz="1400" b="1" spc="5" dirty="0" smtClean="0">
                <a:latin typeface="Calibri"/>
                <a:cs typeface="Calibri"/>
              </a:rPr>
              <a:t>g</a:t>
            </a:r>
            <a:r>
              <a:rPr sz="1400" b="1" spc="0" dirty="0" smtClean="0">
                <a:latin typeface="Calibri"/>
                <a:cs typeface="Calibri"/>
              </a:rPr>
              <a:t>g 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AL</a:t>
            </a:r>
            <a:r>
              <a:rPr sz="1400" b="1" spc="-2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a</a:t>
            </a:r>
            <a:r>
              <a:rPr sz="1400" b="1" spc="-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sal</a:t>
            </a:r>
            <a:r>
              <a:rPr sz="1400" b="1" spc="5" dirty="0" smtClean="0">
                <a:latin typeface="Calibri"/>
                <a:cs typeface="Calibri"/>
              </a:rPr>
              <a:t>d</a:t>
            </a:r>
            <a:r>
              <a:rPr sz="1400" b="1" spc="0" dirty="0" smtClean="0">
                <a:latin typeface="Calibri"/>
                <a:cs typeface="Calibri"/>
              </a:rPr>
              <a:t>o </a:t>
            </a:r>
            <a:r>
              <a:rPr sz="1400" b="1" spc="-15" dirty="0" smtClean="0">
                <a:latin typeface="Calibri"/>
                <a:cs typeface="Calibri"/>
              </a:rPr>
              <a:t>C</a:t>
            </a:r>
            <a:r>
              <a:rPr sz="1400" b="1" spc="0" dirty="0" smtClean="0">
                <a:latin typeface="Calibri"/>
                <a:cs typeface="Calibri"/>
              </a:rPr>
              <a:t>ONDIZI</a:t>
            </a:r>
            <a:r>
              <a:rPr sz="1400" b="1" spc="-5" dirty="0" smtClean="0">
                <a:latin typeface="Calibri"/>
                <a:cs typeface="Calibri"/>
              </a:rPr>
              <a:t>O</a:t>
            </a:r>
            <a:r>
              <a:rPr sz="1400" b="1" spc="0" dirty="0" smtClean="0">
                <a:latin typeface="Calibri"/>
                <a:cs typeface="Calibri"/>
              </a:rPr>
              <a:t>NI FINANZ</a:t>
            </a:r>
            <a:r>
              <a:rPr sz="1400" b="1" spc="-5" dirty="0" smtClean="0">
                <a:latin typeface="Calibri"/>
                <a:cs typeface="Calibri"/>
              </a:rPr>
              <a:t>I</a:t>
            </a:r>
            <a:r>
              <a:rPr sz="1400" b="1" spc="0" dirty="0" smtClean="0">
                <a:latin typeface="Calibri"/>
                <a:cs typeface="Calibri"/>
              </a:rPr>
              <a:t>AME</a:t>
            </a:r>
            <a:r>
              <a:rPr sz="1400" b="1" spc="-5" dirty="0" smtClean="0">
                <a:latin typeface="Calibri"/>
                <a:cs typeface="Calibri"/>
              </a:rPr>
              <a:t>N</a:t>
            </a:r>
            <a:r>
              <a:rPr sz="1400" b="1" spc="-4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10" dirty="0" smtClean="0">
                <a:latin typeface="Calibri"/>
                <a:cs typeface="Calibri"/>
              </a:rPr>
              <a:t> </a:t>
            </a:r>
            <a:r>
              <a:rPr sz="1400" b="1" spc="-15" dirty="0" smtClean="0">
                <a:latin typeface="Calibri"/>
                <a:cs typeface="Calibri"/>
              </a:rPr>
              <a:t>A</a:t>
            </a:r>
            <a:r>
              <a:rPr sz="1400" b="1" spc="0" dirty="0" smtClean="0">
                <a:latin typeface="Calibri"/>
                <a:cs typeface="Calibri"/>
              </a:rPr>
              <a:t>GE</a:t>
            </a:r>
            <a:r>
              <a:rPr sz="1400" b="1" spc="-30" dirty="0" smtClean="0">
                <a:latin typeface="Calibri"/>
                <a:cs typeface="Calibri"/>
              </a:rPr>
              <a:t>V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10" dirty="0" smtClean="0">
                <a:latin typeface="Calibri"/>
                <a:cs typeface="Calibri"/>
              </a:rPr>
              <a:t>L</a:t>
            </a:r>
            <a:r>
              <a:rPr sz="1400" b="1" spc="-110" dirty="0" smtClean="0">
                <a:latin typeface="Calibri"/>
                <a:cs typeface="Calibri"/>
              </a:rPr>
              <a:t>A</a:t>
            </a:r>
            <a:r>
              <a:rPr sz="1400" b="1" spc="-4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416988" y="3628772"/>
            <a:ext cx="1109345" cy="2355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OB</a:t>
            </a:r>
            <a:r>
              <a:rPr sz="1400" b="1" spc="5" dirty="0" smtClean="0">
                <a:latin typeface="Calibri"/>
                <a:cs typeface="Calibri"/>
              </a:rPr>
              <a:t>B</a:t>
            </a:r>
            <a:r>
              <a:rPr sz="1400" b="1" spc="-10" dirty="0" smtClean="0">
                <a:latin typeface="Calibri"/>
                <a:cs typeface="Calibri"/>
              </a:rPr>
              <a:t>L</a:t>
            </a:r>
            <a:r>
              <a:rPr sz="1400" b="1" spc="0" dirty="0" smtClean="0">
                <a:latin typeface="Calibri"/>
                <a:cs typeface="Calibri"/>
              </a:rPr>
              <a:t>IGAZIO</a:t>
            </a:r>
            <a:r>
              <a:rPr sz="1400" b="1" spc="-5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 smtClean="0">
                <a:latin typeface="Calibri Light"/>
                <a:cs typeface="Calibri Light"/>
              </a:rPr>
              <a:t>CO</a:t>
            </a:r>
            <a:r>
              <a:rPr sz="1800" b="1" spc="-25" dirty="0" smtClean="0">
                <a:latin typeface="Calibri Light"/>
                <a:cs typeface="Calibri Light"/>
              </a:rPr>
              <a:t>N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165" dirty="0" smtClean="0">
                <a:latin typeface="Calibri Light"/>
                <a:cs typeface="Calibri Light"/>
              </a:rPr>
              <a:t>A</a:t>
            </a:r>
            <a:r>
              <a:rPr sz="1800" b="1" spc="15" dirty="0" smtClean="0">
                <a:latin typeface="Calibri Light"/>
                <a:cs typeface="Calibri Light"/>
              </a:rPr>
              <a:t>T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DI</a:t>
            </a:r>
            <a:r>
              <a:rPr sz="1800" b="1" spc="-35" dirty="0" smtClean="0">
                <a:latin typeface="Calibri Light"/>
                <a:cs typeface="Calibri Light"/>
              </a:rPr>
              <a:t> </a:t>
            </a:r>
            <a:r>
              <a:rPr sz="1800" b="1" spc="-25" dirty="0" smtClean="0">
                <a:latin typeface="Calibri Light"/>
                <a:cs typeface="Calibri Light"/>
              </a:rPr>
              <a:t>S</a:t>
            </a:r>
            <a:r>
              <a:rPr sz="1800" b="1" spc="0" dirty="0" smtClean="0">
                <a:latin typeface="Calibri Light"/>
                <a:cs typeface="Calibri Light"/>
              </a:rPr>
              <a:t>V</a:t>
            </a:r>
            <a:r>
              <a:rPr sz="1800" b="1" spc="-10" dirty="0" smtClean="0">
                <a:latin typeface="Calibri Light"/>
                <a:cs typeface="Calibri Light"/>
              </a:rPr>
              <a:t>I</a:t>
            </a:r>
            <a:r>
              <a:rPr sz="1800" b="1" spc="-60" dirty="0" smtClean="0">
                <a:latin typeface="Calibri Light"/>
                <a:cs typeface="Calibri Light"/>
              </a:rPr>
              <a:t>L</a:t>
            </a:r>
            <a:r>
              <a:rPr sz="1800" b="1" spc="-35" dirty="0" smtClean="0">
                <a:latin typeface="Calibri Light"/>
                <a:cs typeface="Calibri Light"/>
              </a:rPr>
              <a:t>U</a:t>
            </a:r>
            <a:r>
              <a:rPr sz="1800" b="1" spc="-25" dirty="0" smtClean="0">
                <a:latin typeface="Calibri Light"/>
                <a:cs typeface="Calibri Light"/>
              </a:rPr>
              <a:t>PP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70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–</a:t>
            </a:r>
            <a:r>
              <a:rPr sz="1800" b="1" spc="-35" dirty="0" smtClean="0">
                <a:latin typeface="Calibri Light"/>
                <a:cs typeface="Calibri Light"/>
              </a:rPr>
              <a:t> </a:t>
            </a:r>
            <a:r>
              <a:rPr sz="1800" b="1" spc="-15" dirty="0" smtClean="0">
                <a:latin typeface="Calibri Light"/>
                <a:cs typeface="Calibri Light"/>
              </a:rPr>
              <a:t>PO</a:t>
            </a:r>
            <a:r>
              <a:rPr sz="1800" b="1" spc="-40" dirty="0" smtClean="0">
                <a:latin typeface="Calibri Light"/>
                <a:cs typeface="Calibri Light"/>
              </a:rPr>
              <a:t>S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70" dirty="0" smtClean="0">
                <a:latin typeface="Calibri Light"/>
                <a:cs typeface="Calibri Light"/>
              </a:rPr>
              <a:t> </a:t>
            </a:r>
            <a:r>
              <a:rPr sz="1800" b="1" spc="-15" dirty="0" smtClean="0">
                <a:latin typeface="Calibri Light"/>
                <a:cs typeface="Calibri Light"/>
              </a:rPr>
              <a:t>CO</a:t>
            </a:r>
            <a:r>
              <a:rPr sz="1800" b="1" spc="-25" dirty="0" smtClean="0">
                <a:latin typeface="Calibri Light"/>
                <a:cs typeface="Calibri Light"/>
              </a:rPr>
              <a:t>N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165" dirty="0" smtClean="0">
                <a:latin typeface="Calibri Light"/>
                <a:cs typeface="Calibri Light"/>
              </a:rPr>
              <a:t>A</a:t>
            </a:r>
            <a:r>
              <a:rPr sz="1800" b="1" spc="15" dirty="0" smtClean="0">
                <a:latin typeface="Calibri Light"/>
                <a:cs typeface="Calibri Light"/>
              </a:rPr>
              <a:t>T</a:t>
            </a:r>
            <a:r>
              <a:rPr sz="1800" b="1" spc="-70" dirty="0" smtClean="0">
                <a:latin typeface="Calibri Light"/>
                <a:cs typeface="Calibri Light"/>
              </a:rPr>
              <a:t>T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endParaRPr sz="1800" b="1" dirty="0">
              <a:latin typeface="Calibri Light"/>
              <a:cs typeface="Calibri Light"/>
            </a:endParaRPr>
          </a:p>
        </p:txBody>
      </p:sp>
      <p:pic>
        <p:nvPicPr>
          <p:cNvPr id="75" name="Immagine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6434" y="1910842"/>
            <a:ext cx="2688590" cy="386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85090">
              <a:lnSpc>
                <a:spcPct val="100000"/>
              </a:lnSpc>
            </a:pPr>
            <a:r>
              <a:rPr sz="1200" b="1" spc="-10" dirty="0" smtClean="0">
                <a:latin typeface="Calibri"/>
                <a:cs typeface="Calibri"/>
              </a:rPr>
              <a:t>L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r>
              <a:rPr sz="1200" b="1" spc="10" dirty="0" smtClean="0">
                <a:latin typeface="Calibri"/>
                <a:cs typeface="Calibri"/>
              </a:rPr>
              <a:t> 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20" dirty="0" smtClean="0">
                <a:latin typeface="Calibri"/>
                <a:cs typeface="Calibri"/>
              </a:rPr>
              <a:t>g</a:t>
            </a:r>
            <a:r>
              <a:rPr sz="1200" b="1" spc="-5" dirty="0" smtClean="0">
                <a:latin typeface="Calibri"/>
                <a:cs typeface="Calibri"/>
              </a:rPr>
              <a:t>e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0" dirty="0" smtClean="0">
                <a:latin typeface="Calibri"/>
                <a:cs typeface="Calibri"/>
              </a:rPr>
              <a:t>l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z</a:t>
            </a:r>
            <a:r>
              <a:rPr sz="1200" b="1" spc="5" dirty="0" smtClean="0">
                <a:latin typeface="Calibri"/>
                <a:cs typeface="Calibri"/>
              </a:rPr>
              <a:t>i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ni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d</a:t>
            </a:r>
            <a:r>
              <a:rPr sz="1200" b="1" spc="-5" dirty="0" smtClean="0">
                <a:latin typeface="Calibri"/>
                <a:cs typeface="Calibri"/>
              </a:rPr>
              <a:t>el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0" dirty="0" smtClean="0">
                <a:latin typeface="Calibri"/>
                <a:cs typeface="Calibri"/>
              </a:rPr>
              <a:t>co</a:t>
            </a:r>
            <a:r>
              <a:rPr sz="1200" b="1" spc="-20" dirty="0" smtClean="0">
                <a:latin typeface="Calibri"/>
                <a:cs typeface="Calibri"/>
              </a:rPr>
              <a:t>n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tt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-5" dirty="0" smtClean="0">
                <a:latin typeface="Calibri"/>
                <a:cs typeface="Calibri"/>
              </a:rPr>
              <a:t>di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s</a:t>
            </a:r>
            <a:r>
              <a:rPr sz="1200" b="1" spc="-5" dirty="0" smtClean="0">
                <a:latin typeface="Calibri"/>
                <a:cs typeface="Calibri"/>
              </a:rPr>
              <a:t>vi</a:t>
            </a:r>
            <a:r>
              <a:rPr sz="1200" b="1" spc="0" dirty="0" smtClean="0">
                <a:latin typeface="Calibri"/>
                <a:cs typeface="Calibri"/>
              </a:rPr>
              <a:t>l</a:t>
            </a:r>
            <a:r>
              <a:rPr sz="1200" b="1" spc="-10" dirty="0" smtClean="0">
                <a:latin typeface="Calibri"/>
                <a:cs typeface="Calibri"/>
              </a:rPr>
              <a:t>uppo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10" dirty="0" smtClean="0">
                <a:latin typeface="Calibri"/>
                <a:cs typeface="Calibri"/>
              </a:rPr>
              <a:t>no</a:t>
            </a:r>
            <a:r>
              <a:rPr sz="1200" b="1" spc="-5" dirty="0" smtClean="0">
                <a:latin typeface="Calibri"/>
                <a:cs typeface="Calibri"/>
              </a:rPr>
              <a:t> in</a:t>
            </a:r>
            <a:r>
              <a:rPr sz="1200" b="1" spc="5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b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se</a:t>
            </a:r>
            <a:r>
              <a:rPr sz="1200" b="1" spc="-5" dirty="0" smtClean="0">
                <a:latin typeface="Calibri"/>
                <a:cs typeface="Calibri"/>
              </a:rPr>
              <a:t> al</a:t>
            </a:r>
            <a:r>
              <a:rPr sz="1200" b="1" spc="0" dirty="0" smtClean="0">
                <a:latin typeface="Calibri"/>
                <a:cs typeface="Calibri"/>
              </a:rPr>
              <a:t>le</a:t>
            </a:r>
            <a:r>
              <a:rPr sz="1200" b="1" spc="-5" dirty="0" smtClean="0">
                <a:latin typeface="Calibri"/>
                <a:cs typeface="Calibri"/>
              </a:rPr>
              <a:t> </a:t>
            </a:r>
            <a:r>
              <a:rPr sz="1200" b="1" spc="-20" dirty="0" smtClean="0">
                <a:latin typeface="Calibri"/>
                <a:cs typeface="Calibri"/>
              </a:rPr>
              <a:t>v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0" dirty="0" smtClean="0">
                <a:latin typeface="Calibri"/>
                <a:cs typeface="Calibri"/>
              </a:rPr>
              <a:t>r</a:t>
            </a:r>
            <a:r>
              <a:rPr sz="1200" b="1" spc="-5" dirty="0" smtClean="0">
                <a:latin typeface="Calibri"/>
                <a:cs typeface="Calibri"/>
              </a:rPr>
              <a:t>i</a:t>
            </a:r>
            <a:r>
              <a:rPr sz="1200" b="1" spc="-15" dirty="0" smtClean="0">
                <a:latin typeface="Calibri"/>
                <a:cs typeface="Calibri"/>
              </a:rPr>
              <a:t>a</a:t>
            </a:r>
            <a:r>
              <a:rPr sz="1200" b="1" spc="-5" dirty="0" smtClean="0">
                <a:latin typeface="Calibri"/>
                <a:cs typeface="Calibri"/>
              </a:rPr>
              <a:t>bili</a:t>
            </a:r>
            <a:r>
              <a:rPr sz="1200" b="1" spc="-20" dirty="0" smtClean="0">
                <a:latin typeface="Calibri"/>
                <a:cs typeface="Calibri"/>
              </a:rPr>
              <a:t> </a:t>
            </a:r>
            <a:r>
              <a:rPr sz="1200" b="1" spc="-10" dirty="0" smtClean="0">
                <a:latin typeface="Calibri"/>
                <a:cs typeface="Calibri"/>
              </a:rPr>
              <a:t>so</a:t>
            </a:r>
            <a:r>
              <a:rPr sz="1200" b="1" spc="-15" dirty="0" smtClean="0">
                <a:latin typeface="Calibri"/>
                <a:cs typeface="Calibri"/>
              </a:rPr>
              <a:t>tt</a:t>
            </a:r>
            <a:r>
              <a:rPr sz="1200" b="1" spc="-10" dirty="0" smtClean="0">
                <a:latin typeface="Calibri"/>
                <a:cs typeface="Calibri"/>
              </a:rPr>
              <a:t>o</a:t>
            </a:r>
            <a:r>
              <a:rPr sz="1200" b="1" spc="-5" dirty="0" smtClean="0">
                <a:latin typeface="Calibri"/>
                <a:cs typeface="Calibri"/>
              </a:rPr>
              <a:t> indi</a:t>
            </a:r>
            <a:r>
              <a:rPr sz="1200" b="1" spc="-15" dirty="0" smtClean="0">
                <a:latin typeface="Calibri"/>
                <a:cs typeface="Calibri"/>
              </a:rPr>
              <a:t>c</a:t>
            </a:r>
            <a:r>
              <a:rPr sz="1200" b="1" spc="-30" dirty="0" smtClean="0">
                <a:latin typeface="Calibri"/>
                <a:cs typeface="Calibri"/>
              </a:rPr>
              <a:t>a</a:t>
            </a:r>
            <a:r>
              <a:rPr sz="1200" b="1" spc="-15" dirty="0" smtClean="0">
                <a:latin typeface="Calibri"/>
                <a:cs typeface="Calibri"/>
              </a:rPr>
              <a:t>t</a:t>
            </a:r>
            <a:r>
              <a:rPr sz="1200" b="1" spc="0" dirty="0" smtClean="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3066" y="2842260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3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64107" y="3050032"/>
            <a:ext cx="171513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u="sng" dirty="0" smtClean="0">
                <a:latin typeface="Calibri"/>
                <a:cs typeface="Calibri"/>
              </a:rPr>
              <a:t>Ti</a:t>
            </a:r>
            <a:r>
              <a:rPr sz="1400" b="1" u="sng" spc="5" dirty="0" smtClean="0">
                <a:latin typeface="Calibri"/>
                <a:cs typeface="Calibri"/>
              </a:rPr>
              <a:t>p</a:t>
            </a:r>
            <a:r>
              <a:rPr sz="1400" b="1" u="sng" spc="0" dirty="0" smtClean="0">
                <a:latin typeface="Calibri"/>
                <a:cs typeface="Calibri"/>
              </a:rPr>
              <a:t>ologia</a:t>
            </a:r>
            <a:r>
              <a:rPr sz="1400" b="1" u="sng" spc="-25" dirty="0" smtClean="0">
                <a:latin typeface="Calibri"/>
                <a:cs typeface="Calibri"/>
              </a:rPr>
              <a:t> </a:t>
            </a:r>
            <a:r>
              <a:rPr sz="1400" b="1" u="sng" spc="0" dirty="0" smtClean="0">
                <a:latin typeface="Calibri"/>
                <a:cs typeface="Calibri"/>
              </a:rPr>
              <a:t>i</a:t>
            </a:r>
            <a:r>
              <a:rPr sz="1400" b="1" u="sng" spc="-20" dirty="0" smtClean="0">
                <a:latin typeface="Calibri"/>
                <a:cs typeface="Calibri"/>
              </a:rPr>
              <a:t>nv</a:t>
            </a:r>
            <a:r>
              <a:rPr sz="1400" b="1" u="sng" spc="0" dirty="0" smtClean="0">
                <a:latin typeface="Calibri"/>
                <a:cs typeface="Calibri"/>
              </a:rPr>
              <a:t>e</a:t>
            </a:r>
            <a:r>
              <a:rPr sz="1400" b="1" u="sng" spc="-10" dirty="0" smtClean="0">
                <a:latin typeface="Calibri"/>
                <a:cs typeface="Calibri"/>
              </a:rPr>
              <a:t>s</a:t>
            </a:r>
            <a:r>
              <a:rPr sz="1400" b="1" u="sng" spc="0" dirty="0" smtClean="0">
                <a:latin typeface="Calibri"/>
                <a:cs typeface="Calibri"/>
              </a:rPr>
              <a:t>time</a:t>
            </a:r>
            <a:r>
              <a:rPr sz="1400" b="1" u="sng" spc="-10" dirty="0" smtClean="0">
                <a:latin typeface="Calibri"/>
                <a:cs typeface="Calibri"/>
              </a:rPr>
              <a:t>nt</a:t>
            </a:r>
            <a:r>
              <a:rPr sz="1400" b="1" u="sng" spc="0" dirty="0" smtClean="0">
                <a:latin typeface="Calibri"/>
                <a:cs typeface="Calibri"/>
              </a:rPr>
              <a:t>o</a:t>
            </a:r>
            <a:endParaRPr sz="1400" u="sng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3066" y="3787140"/>
            <a:ext cx="2657851" cy="649224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50"/>
                </a:lnTo>
                <a:lnTo>
                  <a:pt x="1074" y="556360"/>
                </a:lnTo>
                <a:lnTo>
                  <a:pt x="15002" y="596049"/>
                </a:lnTo>
                <a:lnTo>
                  <a:pt x="42307" y="626868"/>
                </a:lnTo>
                <a:lnTo>
                  <a:pt x="79550" y="645393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27"/>
                </a:lnTo>
                <a:lnTo>
                  <a:pt x="2626421" y="617313"/>
                </a:lnTo>
                <a:lnTo>
                  <a:pt x="2649425" y="583003"/>
                </a:lnTo>
                <a:lnTo>
                  <a:pt x="2657804" y="541750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14398" y="3994276"/>
            <a:ext cx="161353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Dim</a:t>
            </a:r>
            <a:r>
              <a:rPr sz="1400" spc="-10" dirty="0" smtClean="0">
                <a:latin typeface="Calibri"/>
                <a:cs typeface="Calibri"/>
              </a:rPr>
              <a:t>en</a:t>
            </a:r>
            <a:r>
              <a:rPr sz="1400" spc="0" dirty="0" smtClean="0">
                <a:latin typeface="Calibri"/>
                <a:cs typeface="Calibri"/>
              </a:rPr>
              <a:t>si</a:t>
            </a:r>
            <a:r>
              <a:rPr sz="1400" spc="5" dirty="0" smtClean="0">
                <a:latin typeface="Calibri"/>
                <a:cs typeface="Calibri"/>
              </a:rPr>
              <a:t>o</a:t>
            </a:r>
            <a:r>
              <a:rPr sz="1400" spc="-10" dirty="0" smtClean="0">
                <a:latin typeface="Calibri"/>
                <a:cs typeface="Calibri"/>
              </a:rPr>
              <a:t>n</a:t>
            </a:r>
            <a:r>
              <a:rPr sz="1400" spc="0" dirty="0" smtClean="0">
                <a:latin typeface="Calibri"/>
                <a:cs typeface="Calibri"/>
              </a:rPr>
              <a:t>e azie</a:t>
            </a:r>
            <a:r>
              <a:rPr sz="1400" spc="-10" dirty="0" smtClean="0">
                <a:latin typeface="Calibri"/>
                <a:cs typeface="Calibri"/>
              </a:rPr>
              <a:t>nd</a:t>
            </a:r>
            <a:r>
              <a:rPr sz="1400" spc="0" dirty="0" smtClean="0">
                <a:latin typeface="Calibri"/>
                <a:cs typeface="Calibri"/>
              </a:rPr>
              <a:t>ale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93066" y="4732019"/>
            <a:ext cx="2657851" cy="649223"/>
          </a:xfrm>
          <a:custGeom>
            <a:avLst/>
            <a:gdLst/>
            <a:ahLst/>
            <a:cxnLst/>
            <a:rect l="l" t="t" r="r" b="b"/>
            <a:pathLst>
              <a:path w="2657851" h="649224">
                <a:moveTo>
                  <a:pt x="2549649" y="0"/>
                </a:moveTo>
                <a:lnTo>
                  <a:pt x="107471" y="2"/>
                </a:lnTo>
                <a:lnTo>
                  <a:pt x="65612" y="8696"/>
                </a:lnTo>
                <a:lnTo>
                  <a:pt x="31453" y="31910"/>
                </a:lnTo>
                <a:lnTo>
                  <a:pt x="8434" y="66220"/>
                </a:lnTo>
                <a:lnTo>
                  <a:pt x="46" y="107473"/>
                </a:lnTo>
                <a:lnTo>
                  <a:pt x="0" y="541749"/>
                </a:lnTo>
                <a:lnTo>
                  <a:pt x="1074" y="556346"/>
                </a:lnTo>
                <a:lnTo>
                  <a:pt x="15002" y="596021"/>
                </a:lnTo>
                <a:lnTo>
                  <a:pt x="42307" y="626849"/>
                </a:lnTo>
                <a:lnTo>
                  <a:pt x="79550" y="645389"/>
                </a:lnTo>
                <a:lnTo>
                  <a:pt x="108201" y="649224"/>
                </a:lnTo>
                <a:lnTo>
                  <a:pt x="2550380" y="649221"/>
                </a:lnTo>
                <a:lnTo>
                  <a:pt x="2592266" y="640518"/>
                </a:lnTo>
                <a:lnTo>
                  <a:pt x="2626421" y="617289"/>
                </a:lnTo>
                <a:lnTo>
                  <a:pt x="2649425" y="582977"/>
                </a:lnTo>
                <a:lnTo>
                  <a:pt x="2657804" y="541749"/>
                </a:lnTo>
                <a:lnTo>
                  <a:pt x="2657851" y="107473"/>
                </a:lnTo>
                <a:lnTo>
                  <a:pt x="2656777" y="92863"/>
                </a:lnTo>
                <a:lnTo>
                  <a:pt x="2642863" y="53174"/>
                </a:lnTo>
                <a:lnTo>
                  <a:pt x="2615570" y="22355"/>
                </a:lnTo>
                <a:lnTo>
                  <a:pt x="2578322" y="3830"/>
                </a:lnTo>
                <a:lnTo>
                  <a:pt x="2549649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36421" y="4938877"/>
            <a:ext cx="2370455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latin typeface="Calibri"/>
                <a:cs typeface="Calibri"/>
              </a:rPr>
              <a:t>A</a:t>
            </a:r>
            <a:r>
              <a:rPr sz="1400" spc="-20" dirty="0" smtClean="0">
                <a:latin typeface="Calibri"/>
                <a:cs typeface="Calibri"/>
              </a:rPr>
              <a:t>r</a:t>
            </a:r>
            <a:r>
              <a:rPr sz="1400" spc="0" dirty="0" smtClean="0">
                <a:latin typeface="Calibri"/>
                <a:cs typeface="Calibri"/>
              </a:rPr>
              <a:t>ea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lo</a:t>
            </a:r>
            <a:r>
              <a:rPr sz="1400" spc="-20" dirty="0" smtClean="0">
                <a:latin typeface="Calibri"/>
                <a:cs typeface="Calibri"/>
              </a:rPr>
              <a:t>c</a:t>
            </a:r>
            <a:r>
              <a:rPr sz="1400" spc="0" dirty="0" smtClean="0">
                <a:latin typeface="Calibri"/>
                <a:cs typeface="Calibri"/>
              </a:rPr>
              <a:t>aliz</a:t>
            </a:r>
            <a:r>
              <a:rPr sz="1400" spc="-30" dirty="0" smtClean="0">
                <a:latin typeface="Calibri"/>
                <a:cs typeface="Calibri"/>
              </a:rPr>
              <a:t>z</a:t>
            </a:r>
            <a:r>
              <a:rPr sz="1400" spc="0" dirty="0" smtClean="0">
                <a:latin typeface="Calibri"/>
                <a:cs typeface="Calibri"/>
              </a:rPr>
              <a:t>azione i</a:t>
            </a:r>
            <a:r>
              <a:rPr sz="1400" spc="-3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v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15" dirty="0" smtClean="0">
                <a:latin typeface="Calibri"/>
                <a:cs typeface="Calibri"/>
              </a:rPr>
              <a:t>s</a:t>
            </a:r>
            <a:r>
              <a:rPr sz="1400" spc="0" dirty="0" smtClean="0">
                <a:latin typeface="Calibri"/>
                <a:cs typeface="Calibri"/>
              </a:rPr>
              <a:t>ti</a:t>
            </a:r>
            <a:r>
              <a:rPr sz="1400" spc="-10" dirty="0" smtClean="0">
                <a:latin typeface="Calibri"/>
                <a:cs typeface="Calibri"/>
              </a:rPr>
              <a:t>m</a:t>
            </a:r>
            <a:r>
              <a:rPr sz="1400" spc="0" dirty="0" smtClean="0">
                <a:latin typeface="Calibri"/>
                <a:cs typeface="Calibri"/>
              </a:rPr>
              <a:t>e</a:t>
            </a:r>
            <a:r>
              <a:rPr sz="1400" spc="-20" dirty="0" smtClean="0">
                <a:latin typeface="Calibri"/>
                <a:cs typeface="Calibri"/>
              </a:rPr>
              <a:t>n</a:t>
            </a:r>
            <a:r>
              <a:rPr sz="1400" spc="-15" dirty="0" smtClean="0">
                <a:latin typeface="Calibri"/>
                <a:cs typeface="Calibri"/>
              </a:rPr>
              <a:t>t</a:t>
            </a:r>
            <a:r>
              <a:rPr sz="1400" spc="0" dirty="0" smtClean="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33015" y="2363723"/>
            <a:ext cx="394716" cy="367283"/>
          </a:xfrm>
          <a:custGeom>
            <a:avLst/>
            <a:gdLst/>
            <a:ahLst/>
            <a:cxnLst/>
            <a:rect l="l" t="t" r="r" b="b"/>
            <a:pathLst>
              <a:path w="394716" h="367283">
                <a:moveTo>
                  <a:pt x="394716" y="0"/>
                </a:moveTo>
                <a:lnTo>
                  <a:pt x="197357" y="183641"/>
                </a:lnTo>
                <a:lnTo>
                  <a:pt x="0" y="183641"/>
                </a:lnTo>
                <a:lnTo>
                  <a:pt x="197357" y="367283"/>
                </a:lnTo>
                <a:lnTo>
                  <a:pt x="394716" y="183641"/>
                </a:lnTo>
                <a:lnTo>
                  <a:pt x="197357" y="183641"/>
                </a:lnTo>
                <a:lnTo>
                  <a:pt x="0" y="0"/>
                </a:lnTo>
                <a:lnTo>
                  <a:pt x="394716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550657" y="2528824"/>
            <a:ext cx="1089660" cy="18796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 smtClean="0">
                <a:latin typeface="Calibri"/>
                <a:cs typeface="Calibri"/>
              </a:rPr>
              <a:t>ne</a:t>
            </a:r>
            <a:r>
              <a:rPr sz="1100" b="1" spc="0" dirty="0" smtClean="0">
                <a:latin typeface="Calibri"/>
                <a:cs typeface="Calibri"/>
              </a:rPr>
              <a:t>l s</a:t>
            </a:r>
            <a:r>
              <a:rPr sz="1100" b="1" spc="-5" dirty="0" smtClean="0">
                <a:latin typeface="Calibri"/>
                <a:cs typeface="Calibri"/>
              </a:rPr>
              <a:t>u</a:t>
            </a:r>
            <a:r>
              <a:rPr sz="1100" b="1" spc="0" dirty="0" smtClean="0">
                <a:latin typeface="Calibri"/>
                <a:cs typeface="Calibri"/>
              </a:rPr>
              <a:t>o</a:t>
            </a:r>
            <a:r>
              <a:rPr sz="1100" b="1" spc="-15" dirty="0" smtClean="0">
                <a:latin typeface="Calibri"/>
                <a:cs typeface="Calibri"/>
              </a:rPr>
              <a:t> </a:t>
            </a:r>
            <a:r>
              <a:rPr sz="1100" b="1" spc="5" dirty="0" smtClean="0">
                <a:latin typeface="Calibri"/>
                <a:cs typeface="Calibri"/>
              </a:rPr>
              <a:t>c</a:t>
            </a:r>
            <a:r>
              <a:rPr sz="1100" b="1" spc="-5" dirty="0" smtClean="0">
                <a:latin typeface="Calibri"/>
                <a:cs typeface="Calibri"/>
              </a:rPr>
              <a:t>o</a:t>
            </a:r>
            <a:r>
              <a:rPr sz="1100" b="1" spc="0" dirty="0" smtClean="0">
                <a:latin typeface="Calibri"/>
                <a:cs typeface="Calibri"/>
              </a:rPr>
              <a:t>mplesso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53000" y="1981200"/>
            <a:ext cx="2417064" cy="771143"/>
          </a:xfrm>
          <a:custGeom>
            <a:avLst/>
            <a:gdLst/>
            <a:ahLst/>
            <a:cxnLst/>
            <a:rect l="l" t="t" r="r" b="b"/>
            <a:pathLst>
              <a:path w="2417063" h="771143">
                <a:moveTo>
                  <a:pt x="2288540" y="0"/>
                </a:moveTo>
                <a:lnTo>
                  <a:pt x="123903" y="81"/>
                </a:lnTo>
                <a:lnTo>
                  <a:pt x="81948" y="8696"/>
                </a:lnTo>
                <a:lnTo>
                  <a:pt x="46230" y="29789"/>
                </a:lnTo>
                <a:lnTo>
                  <a:pt x="19186" y="60925"/>
                </a:lnTo>
                <a:lnTo>
                  <a:pt x="3250" y="99670"/>
                </a:lnTo>
                <a:lnTo>
                  <a:pt x="0" y="128524"/>
                </a:lnTo>
                <a:lnTo>
                  <a:pt x="81" y="647240"/>
                </a:lnTo>
                <a:lnTo>
                  <a:pt x="8696" y="689195"/>
                </a:lnTo>
                <a:lnTo>
                  <a:pt x="29789" y="724913"/>
                </a:lnTo>
                <a:lnTo>
                  <a:pt x="60925" y="751957"/>
                </a:lnTo>
                <a:lnTo>
                  <a:pt x="99670" y="767893"/>
                </a:lnTo>
                <a:lnTo>
                  <a:pt x="128524" y="771143"/>
                </a:lnTo>
                <a:lnTo>
                  <a:pt x="2293160" y="771062"/>
                </a:lnTo>
                <a:lnTo>
                  <a:pt x="2335115" y="762447"/>
                </a:lnTo>
                <a:lnTo>
                  <a:pt x="2370833" y="741354"/>
                </a:lnTo>
                <a:lnTo>
                  <a:pt x="2397877" y="710218"/>
                </a:lnTo>
                <a:lnTo>
                  <a:pt x="2413813" y="671473"/>
                </a:lnTo>
                <a:lnTo>
                  <a:pt x="2417064" y="642619"/>
                </a:lnTo>
                <a:lnTo>
                  <a:pt x="2416982" y="123903"/>
                </a:lnTo>
                <a:lnTo>
                  <a:pt x="2408367" y="81948"/>
                </a:lnTo>
                <a:lnTo>
                  <a:pt x="2387274" y="46230"/>
                </a:lnTo>
                <a:lnTo>
                  <a:pt x="2356138" y="19186"/>
                </a:lnTo>
                <a:lnTo>
                  <a:pt x="2317393" y="3250"/>
                </a:lnTo>
                <a:lnTo>
                  <a:pt x="228854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98439" y="2122261"/>
            <a:ext cx="1727200" cy="4794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 marR="12700" indent="421640">
              <a:lnSpc>
                <a:spcPct val="107100"/>
              </a:lnSpc>
            </a:pPr>
            <a:r>
              <a:rPr sz="1400" b="1" dirty="0" smtClean="0">
                <a:latin typeface="Calibri"/>
                <a:cs typeface="Calibri"/>
              </a:rPr>
              <a:t>Ti</a:t>
            </a:r>
            <a:r>
              <a:rPr sz="1400" b="1" spc="5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ologia</a:t>
            </a:r>
            <a:r>
              <a:rPr sz="1400" b="1" spc="-2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 P</a:t>
            </a:r>
            <a:r>
              <a:rPr sz="1400" b="1" spc="-1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5" dirty="0" smtClean="0">
                <a:latin typeface="Calibri"/>
                <a:cs typeface="Calibri"/>
              </a:rPr>
              <a:t>g</a:t>
            </a:r>
            <a:r>
              <a:rPr sz="1400" b="1" spc="-35" dirty="0" smtClean="0">
                <a:latin typeface="Calibri"/>
                <a:cs typeface="Calibri"/>
              </a:rPr>
              <a:t>r</a:t>
            </a:r>
            <a:r>
              <a:rPr sz="1400" b="1" spc="0" dirty="0" smtClean="0">
                <a:latin typeface="Calibri"/>
                <a:cs typeface="Calibri"/>
              </a:rPr>
              <a:t>amma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di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-2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vilu</a:t>
            </a:r>
            <a:r>
              <a:rPr sz="1400" b="1" spc="5" dirty="0" smtClean="0">
                <a:latin typeface="Calibri"/>
                <a:cs typeface="Calibri"/>
              </a:rPr>
              <a:t>p</a:t>
            </a:r>
            <a:r>
              <a:rPr sz="1400" b="1" spc="0" dirty="0" smtClean="0">
                <a:latin typeface="Calibri"/>
                <a:cs typeface="Calibri"/>
              </a:rPr>
              <a:t>po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88936" y="1981200"/>
            <a:ext cx="3788664" cy="274319"/>
          </a:xfrm>
          <a:custGeom>
            <a:avLst/>
            <a:gdLst/>
            <a:ahLst/>
            <a:cxnLst/>
            <a:rect l="l" t="t" r="r" b="b"/>
            <a:pathLst>
              <a:path w="3788664" h="274319">
                <a:moveTo>
                  <a:pt x="3742944" y="0"/>
                </a:moveTo>
                <a:lnTo>
                  <a:pt x="44367" y="19"/>
                </a:lnTo>
                <a:lnTo>
                  <a:pt x="8519" y="19116"/>
                </a:lnTo>
                <a:lnTo>
                  <a:pt x="0" y="45719"/>
                </a:lnTo>
                <a:lnTo>
                  <a:pt x="19" y="229952"/>
                </a:lnTo>
                <a:lnTo>
                  <a:pt x="19116" y="265800"/>
                </a:lnTo>
                <a:lnTo>
                  <a:pt x="45720" y="274319"/>
                </a:lnTo>
                <a:lnTo>
                  <a:pt x="3744296" y="274300"/>
                </a:lnTo>
                <a:lnTo>
                  <a:pt x="3780144" y="255203"/>
                </a:lnTo>
                <a:lnTo>
                  <a:pt x="3788664" y="228600"/>
                </a:lnTo>
                <a:lnTo>
                  <a:pt x="3788644" y="44367"/>
                </a:lnTo>
                <a:lnTo>
                  <a:pt x="3769547" y="8519"/>
                </a:lnTo>
                <a:lnTo>
                  <a:pt x="3742944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789544" y="2003043"/>
            <a:ext cx="3188970" cy="235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latin typeface="Calibri"/>
                <a:cs typeface="Calibri"/>
              </a:rPr>
              <a:t>I</a:t>
            </a:r>
            <a:r>
              <a:rPr sz="1400" b="1" spc="-5" dirty="0" smtClean="0">
                <a:latin typeface="Calibri"/>
                <a:cs typeface="Calibri"/>
              </a:rPr>
              <a:t>m</a:t>
            </a:r>
            <a:r>
              <a:rPr sz="1400" b="1" spc="0" dirty="0" smtClean="0">
                <a:latin typeface="Calibri"/>
                <a:cs typeface="Calibri"/>
              </a:rPr>
              <a:t>po</a:t>
            </a:r>
            <a:r>
              <a:rPr sz="1400" b="1" spc="5" dirty="0" smtClean="0">
                <a:latin typeface="Calibri"/>
                <a:cs typeface="Calibri"/>
              </a:rPr>
              <a:t>r</a:t>
            </a:r>
            <a:r>
              <a:rPr sz="1400" b="1" spc="-10" dirty="0" smtClean="0">
                <a:latin typeface="Calibri"/>
                <a:cs typeface="Calibri"/>
              </a:rPr>
              <a:t>t</a:t>
            </a:r>
            <a:r>
              <a:rPr sz="1400" b="1" spc="0" dirty="0" smtClean="0">
                <a:latin typeface="Calibri"/>
                <a:cs typeface="Calibri"/>
              </a:rPr>
              <a:t>o</a:t>
            </a:r>
            <a:r>
              <a:rPr sz="1400" b="1" spc="-3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minimo</a:t>
            </a:r>
            <a:r>
              <a:rPr sz="1400" b="1" spc="-20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degli</a:t>
            </a:r>
            <a:r>
              <a:rPr sz="1400" b="1" spc="-15" dirty="0" smtClean="0">
                <a:latin typeface="Calibri"/>
                <a:cs typeface="Calibri"/>
              </a:rPr>
              <a:t> </a:t>
            </a:r>
            <a:r>
              <a:rPr sz="1400" b="1" spc="0" dirty="0" smtClean="0">
                <a:latin typeface="Calibri"/>
                <a:cs typeface="Calibri"/>
              </a:rPr>
              <a:t>i</a:t>
            </a:r>
            <a:r>
              <a:rPr sz="1400" b="1" spc="-20" dirty="0" smtClean="0">
                <a:latin typeface="Calibri"/>
                <a:cs typeface="Calibri"/>
              </a:rPr>
              <a:t>nv</a:t>
            </a:r>
            <a:r>
              <a:rPr sz="1400" b="1" spc="0" dirty="0" smtClean="0">
                <a:latin typeface="Calibri"/>
                <a:cs typeface="Calibri"/>
              </a:rPr>
              <a:t>e</a:t>
            </a:r>
            <a:r>
              <a:rPr sz="1400" b="1" spc="-10" dirty="0" smtClean="0">
                <a:latin typeface="Calibri"/>
                <a:cs typeface="Calibri"/>
              </a:rPr>
              <a:t>s</a:t>
            </a:r>
            <a:r>
              <a:rPr sz="1400" b="1" spc="0" dirty="0" smtClean="0">
                <a:latin typeface="Calibri"/>
                <a:cs typeface="Calibri"/>
              </a:rPr>
              <a:t>time</a:t>
            </a:r>
            <a:r>
              <a:rPr sz="1400" b="1" spc="-10" dirty="0" smtClean="0">
                <a:latin typeface="Calibri"/>
                <a:cs typeface="Calibri"/>
              </a:rPr>
              <a:t>n</a:t>
            </a:r>
            <a:r>
              <a:rPr sz="1400" b="1" spc="0" dirty="0" smtClean="0">
                <a:latin typeface="Calibri"/>
                <a:cs typeface="Calibri"/>
              </a:rPr>
              <a:t>ti</a:t>
            </a:r>
            <a:r>
              <a:rPr sz="1400" b="1" spc="-40" dirty="0" smtClean="0">
                <a:latin typeface="Calibri"/>
                <a:cs typeface="Calibri"/>
              </a:rPr>
              <a:t> </a:t>
            </a:r>
            <a:r>
              <a:rPr sz="1400" b="1" spc="-10" dirty="0" smtClean="0">
                <a:latin typeface="Calibri"/>
                <a:cs typeface="Calibri"/>
              </a:rPr>
              <a:t>(</a:t>
            </a:r>
            <a:r>
              <a:rPr sz="1400" b="1" spc="0" dirty="0" smtClean="0">
                <a:latin typeface="Calibri"/>
                <a:cs typeface="Calibri"/>
              </a:rPr>
              <a:t>€</a:t>
            </a:r>
            <a:r>
              <a:rPr sz="1400" b="1" spc="-10" dirty="0" smtClean="0">
                <a:latin typeface="Calibri"/>
                <a:cs typeface="Calibri"/>
              </a:rPr>
              <a:t>/</a:t>
            </a:r>
            <a:r>
              <a:rPr sz="1400" b="1" spc="0" dirty="0" smtClean="0">
                <a:latin typeface="Calibri"/>
                <a:cs typeface="Calibri"/>
              </a:rPr>
              <a:t>mln)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719327"/>
            <a:ext cx="5693664" cy="431291"/>
          </a:xfrm>
          <a:custGeom>
            <a:avLst/>
            <a:gdLst/>
            <a:ahLst/>
            <a:cxnLst/>
            <a:rect l="l" t="t" r="r" b="b"/>
            <a:pathLst>
              <a:path w="5693664" h="431291">
                <a:moveTo>
                  <a:pt x="0" y="431291"/>
                </a:moveTo>
                <a:lnTo>
                  <a:pt x="5693664" y="431291"/>
                </a:lnTo>
                <a:lnTo>
                  <a:pt x="5693664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50007" y="719327"/>
            <a:ext cx="3384804" cy="425196"/>
          </a:xfrm>
          <a:custGeom>
            <a:avLst/>
            <a:gdLst/>
            <a:ahLst/>
            <a:cxnLst/>
            <a:rect l="l" t="t" r="r" b="b"/>
            <a:pathLst>
              <a:path w="3384804" h="425196">
                <a:moveTo>
                  <a:pt x="3313938" y="0"/>
                </a:moveTo>
                <a:lnTo>
                  <a:pt x="57928" y="1180"/>
                </a:lnTo>
                <a:lnTo>
                  <a:pt x="21297" y="20237"/>
                </a:lnTo>
                <a:lnTo>
                  <a:pt x="1479" y="56399"/>
                </a:lnTo>
                <a:lnTo>
                  <a:pt x="0" y="70866"/>
                </a:lnTo>
                <a:lnTo>
                  <a:pt x="1180" y="367267"/>
                </a:lnTo>
                <a:lnTo>
                  <a:pt x="20237" y="403898"/>
                </a:lnTo>
                <a:lnTo>
                  <a:pt x="56399" y="423716"/>
                </a:lnTo>
                <a:lnTo>
                  <a:pt x="70866" y="425196"/>
                </a:lnTo>
                <a:lnTo>
                  <a:pt x="3326875" y="424015"/>
                </a:lnTo>
                <a:lnTo>
                  <a:pt x="3363506" y="404958"/>
                </a:lnTo>
                <a:lnTo>
                  <a:pt x="3383324" y="368796"/>
                </a:lnTo>
                <a:lnTo>
                  <a:pt x="3384804" y="354330"/>
                </a:lnTo>
                <a:lnTo>
                  <a:pt x="3383623" y="57928"/>
                </a:lnTo>
                <a:lnTo>
                  <a:pt x="3364566" y="21297"/>
                </a:lnTo>
                <a:lnTo>
                  <a:pt x="3328404" y="1479"/>
                </a:lnTo>
                <a:lnTo>
                  <a:pt x="3313938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48131" y="783083"/>
            <a:ext cx="5014469" cy="2075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20" dirty="0" smtClean="0">
                <a:latin typeface="Calibri Light"/>
                <a:cs typeface="Calibri Light"/>
              </a:rPr>
              <a:t>A</a:t>
            </a:r>
            <a:r>
              <a:rPr sz="1800" b="1" spc="0" dirty="0" smtClean="0">
                <a:latin typeface="Calibri Light"/>
                <a:cs typeface="Calibri Light"/>
              </a:rPr>
              <a:t>G</a:t>
            </a:r>
            <a:r>
              <a:rPr sz="1800" b="1" spc="-2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VO</a:t>
            </a:r>
            <a:r>
              <a:rPr sz="1800" b="1" spc="-35" dirty="0" smtClean="0">
                <a:latin typeface="Calibri Light"/>
                <a:cs typeface="Calibri Light"/>
              </a:rPr>
              <a:t>L</a:t>
            </a:r>
            <a:r>
              <a:rPr sz="1800" b="1" spc="-20" dirty="0" smtClean="0">
                <a:latin typeface="Calibri Light"/>
                <a:cs typeface="Calibri Light"/>
              </a:rPr>
              <a:t>AZ</a:t>
            </a:r>
            <a:r>
              <a:rPr sz="1800" b="1" spc="-10" dirty="0" smtClean="0">
                <a:latin typeface="Calibri Light"/>
                <a:cs typeface="Calibri Light"/>
              </a:rPr>
              <a:t>I</a:t>
            </a:r>
            <a:r>
              <a:rPr sz="1800" b="1" spc="-15" dirty="0" smtClean="0">
                <a:latin typeface="Calibri Light"/>
                <a:cs typeface="Calibri Light"/>
              </a:rPr>
              <a:t>O</a:t>
            </a:r>
            <a:r>
              <a:rPr sz="1800" b="1" spc="-35" dirty="0" smtClean="0">
                <a:latin typeface="Calibri Light"/>
                <a:cs typeface="Calibri Light"/>
              </a:rPr>
              <a:t>N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SET</a:t>
            </a:r>
            <a:r>
              <a:rPr sz="1800" b="1" spc="-65" dirty="0" smtClean="0">
                <a:latin typeface="Calibri Light"/>
                <a:cs typeface="Calibri Light"/>
              </a:rPr>
              <a:t>T</a:t>
            </a:r>
            <a:r>
              <a:rPr sz="1800" b="1" spc="-30" dirty="0" smtClean="0">
                <a:latin typeface="Calibri Light"/>
                <a:cs typeface="Calibri Light"/>
              </a:rPr>
              <a:t>O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IN</a:t>
            </a:r>
            <a:r>
              <a:rPr sz="1800" b="1" spc="-20" dirty="0" smtClean="0">
                <a:latin typeface="Calibri Light"/>
                <a:cs typeface="Calibri Light"/>
              </a:rPr>
              <a:t>D</a:t>
            </a:r>
            <a:r>
              <a:rPr sz="1800" b="1" spc="-35" dirty="0" smtClean="0">
                <a:latin typeface="Calibri Light"/>
                <a:cs typeface="Calibri Light"/>
              </a:rPr>
              <a:t>US</a:t>
            </a:r>
            <a:r>
              <a:rPr sz="1800" b="1" spc="-20" dirty="0" smtClean="0">
                <a:latin typeface="Calibri Light"/>
                <a:cs typeface="Calibri Light"/>
              </a:rPr>
              <a:t>T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0" dirty="0" smtClean="0">
                <a:latin typeface="Calibri Light"/>
                <a:cs typeface="Calibri Light"/>
              </a:rPr>
              <a:t>IA,</a:t>
            </a:r>
            <a:r>
              <a:rPr sz="1800" b="1" spc="-45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35" dirty="0" smtClean="0">
                <a:latin typeface="Calibri Light"/>
                <a:cs typeface="Calibri Light"/>
              </a:rPr>
              <a:t>U</a:t>
            </a:r>
            <a:r>
              <a:rPr sz="1800" b="1" spc="-25" dirty="0" smtClean="0">
                <a:latin typeface="Calibri Light"/>
                <a:cs typeface="Calibri Light"/>
              </a:rPr>
              <a:t>R</a:t>
            </a:r>
            <a:r>
              <a:rPr sz="1800" b="1" spc="-5" dirty="0" smtClean="0">
                <a:latin typeface="Calibri Light"/>
                <a:cs typeface="Calibri Light"/>
              </a:rPr>
              <a:t>I</a:t>
            </a:r>
            <a:r>
              <a:rPr sz="1800" b="1" spc="-30" dirty="0" smtClean="0">
                <a:latin typeface="Calibri Light"/>
                <a:cs typeface="Calibri Light"/>
              </a:rPr>
              <a:t>S</a:t>
            </a:r>
            <a:r>
              <a:rPr sz="1800" b="1" spc="-50" dirty="0" smtClean="0">
                <a:latin typeface="Calibri Light"/>
                <a:cs typeface="Calibri Light"/>
              </a:rPr>
              <a:t>M</a:t>
            </a:r>
            <a:r>
              <a:rPr sz="1800" b="1" spc="0" dirty="0" smtClean="0">
                <a:latin typeface="Calibri Light"/>
                <a:cs typeface="Calibri Light"/>
              </a:rPr>
              <a:t>O</a:t>
            </a:r>
            <a:r>
              <a:rPr sz="1800" b="1" spc="-60" dirty="0" smtClean="0">
                <a:latin typeface="Calibri Light"/>
                <a:cs typeface="Calibri Light"/>
              </a:rPr>
              <a:t> </a:t>
            </a:r>
            <a:r>
              <a:rPr sz="1800" b="1" spc="-10" dirty="0" smtClean="0">
                <a:latin typeface="Calibri Light"/>
                <a:cs typeface="Calibri Light"/>
              </a:rPr>
              <a:t>E</a:t>
            </a:r>
            <a:r>
              <a:rPr sz="1800" b="1" spc="-30" dirty="0" smtClean="0">
                <a:latin typeface="Calibri Light"/>
                <a:cs typeface="Calibri Light"/>
              </a:rPr>
              <a:t> </a:t>
            </a:r>
            <a:r>
              <a:rPr sz="1800" b="1" spc="0" dirty="0" smtClean="0">
                <a:latin typeface="Calibri Light"/>
                <a:cs typeface="Calibri Light"/>
              </a:rPr>
              <a:t>T</a:t>
            </a:r>
            <a:r>
              <a:rPr sz="1800" b="1" spc="-160" dirty="0" smtClean="0">
                <a:latin typeface="Calibri Light"/>
                <a:cs typeface="Calibri Light"/>
              </a:rPr>
              <a:t>P</a:t>
            </a:r>
            <a:r>
              <a:rPr sz="1800" b="1" spc="0" dirty="0" smtClean="0">
                <a:latin typeface="Calibri Light"/>
                <a:cs typeface="Calibri Light"/>
              </a:rPr>
              <a:t>A</a:t>
            </a:r>
            <a:endParaRPr sz="1800" b="1" dirty="0">
              <a:latin typeface="Calibri Light"/>
              <a:cs typeface="Calibri Ligh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531"/>
              </p:ext>
            </p:extLst>
          </p:nvPr>
        </p:nvGraphicFramePr>
        <p:xfrm>
          <a:off x="4921281" y="2361973"/>
          <a:ext cx="6325195" cy="3611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0956"/>
                <a:gridCol w="1228236"/>
                <a:gridCol w="1475729"/>
                <a:gridCol w="1050274"/>
              </a:tblGrid>
              <a:tr h="689838">
                <a:tc gridSpan="2">
                  <a:txBody>
                    <a:bodyPr/>
                    <a:lstStyle/>
                    <a:p>
                      <a:pPr marR="314325" algn="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gr</a:t>
                      </a:r>
                      <a:r>
                        <a:rPr sz="1100" b="1" spc="-1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mma</a:t>
                      </a:r>
                      <a:endParaRPr sz="1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</a:t>
                      </a:r>
                      <a:r>
                        <a:rPr sz="1100" b="1" spc="-1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tto</a:t>
                      </a:r>
                      <a:r>
                        <a:rPr sz="1100" b="1" spc="-1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ll’</a:t>
                      </a:r>
                      <a:r>
                        <a:rPr sz="1100" b="1" spc="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mpresa</a:t>
                      </a:r>
                      <a:endParaRPr sz="1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  <a:p>
                      <a:pPr marL="3302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oponen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te</a:t>
                      </a:r>
                      <a:endParaRPr sz="1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7175" marR="133985" indent="-166370">
                        <a:lnSpc>
                          <a:spcPct val="107300"/>
                        </a:lnSpc>
                      </a:pPr>
                      <a:r>
                        <a:rPr sz="11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Pr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tto</a:t>
                      </a:r>
                      <a:r>
                        <a:rPr sz="1100" b="1" spc="-1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lle im</a:t>
                      </a:r>
                      <a:r>
                        <a:rPr sz="1100" b="1" spc="-1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rese </a:t>
                      </a:r>
                      <a:r>
                        <a:rPr sz="1100" b="1" spc="-1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5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b="1" spc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ti</a:t>
                      </a:r>
                      <a:endParaRPr sz="1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364515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ndu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stri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20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07237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stri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ma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trasf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rm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zi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mm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lizz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zi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 pr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odo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gri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(TPA)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7,5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364515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rist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ic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o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382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20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489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tela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mbie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60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20 (7,5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A)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10 (3</a:t>
                      </a:r>
                      <a:r>
                        <a:rPr sz="11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spc="0" dirty="0" smtClean="0">
                          <a:latin typeface="Calibri"/>
                          <a:cs typeface="Calibri"/>
                        </a:rPr>
                        <a:t>A)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878649">
                <a:tc>
                  <a:txBody>
                    <a:bodyPr/>
                    <a:lstStyle/>
                    <a:p>
                      <a:pPr marL="108585" marR="566420">
                        <a:lnSpc>
                          <a:spcPct val="1073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ndu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stri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tr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sf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rmaz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4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 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mm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lizz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zi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 pr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odo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tti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gri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-1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nne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ssi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rvizi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l’os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lità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509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7, 5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3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2709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st</a:t>
                      </a:r>
                      <a:r>
                        <a:rPr sz="1100" b="1" spc="5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co</a:t>
                      </a:r>
                      <a:r>
                        <a:rPr sz="1100" b="1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Ar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-3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rne</a:t>
                      </a:r>
                      <a:r>
                        <a:rPr sz="1100" b="1" spc="-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d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b="1" spc="0" dirty="0" smtClean="0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7,5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1,5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33" name="Immagin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30" y="6163917"/>
            <a:ext cx="1063243" cy="631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2_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</TotalTime>
  <Words>1677</Words>
  <Application>Microsoft Office PowerPoint</Application>
  <PresentationFormat>Widescreen</PresentationFormat>
  <Paragraphs>352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13</vt:i4>
      </vt:variant>
    </vt:vector>
  </HeadingPairs>
  <TitlesOfParts>
    <vt:vector size="24" baseType="lpstr">
      <vt:lpstr>MS UI Gothic</vt:lpstr>
      <vt:lpstr>Arial</vt:lpstr>
      <vt:lpstr>Calibri</vt:lpstr>
      <vt:lpstr>Calibri Light</vt:lpstr>
      <vt:lpstr>Times New Roman</vt:lpstr>
      <vt:lpstr>Trebuchet MS</vt:lpstr>
      <vt:lpstr>Verdana</vt:lpstr>
      <vt:lpstr>Wingdings</vt:lpstr>
      <vt:lpstr>Office Theme</vt:lpstr>
      <vt:lpstr>1_Office Theme</vt:lpstr>
      <vt:lpstr>2_Office Theme</vt:lpstr>
      <vt:lpstr>Presentazione standard di PowerPoint</vt:lpstr>
      <vt:lpstr>Presentazione standard di PowerPoint</vt:lpstr>
      <vt:lpstr>Presentazione standard di PowerPoint</vt:lpstr>
      <vt:lpstr>CONTRATTI DI SVILUPPO</vt:lpstr>
      <vt:lpstr>CONTRATTI DI SVILUPPO</vt:lpstr>
      <vt:lpstr>CONTRATTI DI SVILUPPO</vt:lpstr>
      <vt:lpstr>CONTRATTI DI SVILUPPO – FAST TRACK</vt:lpstr>
      <vt:lpstr>CONTRATTI DI SVILUPPO – POST CONTRATTO</vt:lpstr>
      <vt:lpstr>AGEVOLAZIONI SETTORI INDUSTRIA, TURISMO E TPA</vt:lpstr>
      <vt:lpstr>AGEVOLAZIONI SETTORI INDUSTRIA, TURISMO E TPA</vt:lpstr>
      <vt:lpstr>AGEVOLAZIONI SETTORI INDUSTRIA, TURISMO E TPA</vt:lpstr>
      <vt:lpstr>CONTRATTO DI SVILUPPO – R&amp;S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Padelli Riccardo</dc:creator>
  <cp:lastModifiedBy>User</cp:lastModifiedBy>
  <cp:revision>52</cp:revision>
  <dcterms:created xsi:type="dcterms:W3CDTF">2022-03-22T17:29:58Z</dcterms:created>
  <dcterms:modified xsi:type="dcterms:W3CDTF">2022-03-24T08:55:35Z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2022-02-22T00:00:00Z</vt:filetime>
  </property>
  <property fmtid="{D5CDD505-2E9C-101B-9397-08002B2CF9AE}" pid="3" name="LastSaved">
    <vt:filetime>2022-03-22T00:00:00Z</vt:filetime>
  </property>
</Properties>
</file>